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26"/>
  </p:notesMasterIdLst>
  <p:sldIdLst>
    <p:sldId id="256" r:id="rId6"/>
    <p:sldId id="302" r:id="rId7"/>
    <p:sldId id="276" r:id="rId8"/>
    <p:sldId id="277" r:id="rId9"/>
    <p:sldId id="278" r:id="rId10"/>
    <p:sldId id="305" r:id="rId11"/>
    <p:sldId id="280" r:id="rId12"/>
    <p:sldId id="281" r:id="rId13"/>
    <p:sldId id="288" r:id="rId14"/>
    <p:sldId id="282" r:id="rId15"/>
    <p:sldId id="283" r:id="rId16"/>
    <p:sldId id="284" r:id="rId17"/>
    <p:sldId id="287" r:id="rId18"/>
    <p:sldId id="289" r:id="rId19"/>
    <p:sldId id="332" r:id="rId20"/>
    <p:sldId id="285" r:id="rId21"/>
    <p:sldId id="286" r:id="rId22"/>
    <p:sldId id="290" r:id="rId23"/>
    <p:sldId id="291" r:id="rId24"/>
    <p:sldId id="306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00C"/>
    <a:srgbClr val="CFCFCF"/>
    <a:srgbClr val="C7C7C7"/>
    <a:srgbClr val="E6E6E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514C0-25A2-400C-89E2-D7B2F77746FD}" v="234" dt="2020-10-01T17:22:04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5405" autoAdjust="0"/>
  </p:normalViewPr>
  <p:slideViewPr>
    <p:cSldViewPr snapToGrid="0">
      <p:cViewPr>
        <p:scale>
          <a:sx n="75" d="100"/>
          <a:sy n="75" d="100"/>
        </p:scale>
        <p:origin x="1672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B6D73-7A3D-412B-853E-ADEA1427FD86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3687-32A1-4454-B86D-01E4D7C5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hidden">
          <a:xfrm>
            <a:off x="-22920" y="-37330"/>
            <a:ext cx="12230190" cy="6905889"/>
            <a:chOff x="-22920" y="-37330"/>
            <a:chExt cx="12230190" cy="6905889"/>
          </a:xfrm>
        </p:grpSpPr>
        <p:sp>
          <p:nvSpPr>
            <p:cNvPr id="10" name="Freeform 5"/>
            <p:cNvSpPr>
              <a:spLocks/>
            </p:cNvSpPr>
            <p:nvPr/>
          </p:nvSpPr>
          <p:spPr bwMode="hidden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hidden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hidden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hidden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hidden">
            <a:xfrm>
              <a:off x="-8900" y="1314450"/>
              <a:ext cx="12200937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  <a:gd name="connsiteX0" fmla="*/ 0 w 9965"/>
                <a:gd name="connsiteY0" fmla="*/ 10000 h 10000"/>
                <a:gd name="connsiteX1" fmla="*/ 1298 w 9965"/>
                <a:gd name="connsiteY1" fmla="*/ 10000 h 10000"/>
                <a:gd name="connsiteX2" fmla="*/ 1700 w 9965"/>
                <a:gd name="connsiteY2" fmla="*/ 0 h 10000"/>
                <a:gd name="connsiteX3" fmla="*/ 9965 w 9965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5" h="10000">
                  <a:moveTo>
                    <a:pt x="0" y="10000"/>
                  </a:moveTo>
                  <a:lnTo>
                    <a:pt x="1298" y="10000"/>
                  </a:lnTo>
                  <a:cubicBezTo>
                    <a:pt x="1433" y="6667"/>
                    <a:pt x="1566" y="3333"/>
                    <a:pt x="1700" y="0"/>
                  </a:cubicBezTo>
                  <a:lnTo>
                    <a:pt x="9965" y="0"/>
                  </a:lnTo>
                </a:path>
              </a:pathLst>
            </a:custGeom>
            <a:noFill/>
            <a:ln w="7938" cap="flat">
              <a:solidFill>
                <a:srgbClr val="B3B3B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Rectangle 27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17" y="1325537"/>
            <a:ext cx="9288000" cy="23876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F33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200" y="3806758"/>
            <a:ext cx="9288000" cy="156926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F33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Rectangle 13"/>
          <p:cNvSpPr/>
          <p:nvPr/>
        </p:nvSpPr>
        <p:spPr bwMode="white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16" y="116720"/>
            <a:ext cx="996925" cy="603208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BBDDD51F-FCF8-473F-9F67-02D393B41F33}" type="datetime1">
              <a:rPr lang="en-US" smtClean="0"/>
              <a:t>10/7/20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4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25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27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0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1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38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0F334A"/>
          </a:solidFill>
          <a:ln>
            <a:solidFill>
              <a:srgbClr val="0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796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796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6940C03C-4B69-40FB-8849-893A5A79F578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353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260" y="-519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CF4F3CEC-102F-4070-8F20-D3DB9E14881A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71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88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hidden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1AB6AC2C-DC00-4F37-89D9-5BA3596C3131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52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-Section 4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4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04AD7B9F-C7D9-41E2-9D09-5CF3EF92C456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7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8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152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-Section Chos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49600" y="-9230"/>
            <a:ext cx="7756114" cy="6620400"/>
          </a:xfrm>
          <a:custGeom>
            <a:avLst/>
            <a:gdLst>
              <a:gd name="connsiteX0" fmla="*/ 0 w 8834286"/>
              <a:gd name="connsiteY0" fmla="*/ 6603972 h 6603972"/>
              <a:gd name="connsiteX1" fmla="*/ 1650993 w 8834286"/>
              <a:gd name="connsiteY1" fmla="*/ 0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756499 w 8834286"/>
              <a:gd name="connsiteY3" fmla="*/ 6576677 h 6603972"/>
              <a:gd name="connsiteX4" fmla="*/ 0 w 8834286"/>
              <a:gd name="connsiteY4" fmla="*/ 6603972 h 6603972"/>
              <a:gd name="connsiteX0" fmla="*/ 0 w 7756499"/>
              <a:gd name="connsiteY0" fmla="*/ 6590324 h 6590324"/>
              <a:gd name="connsiteX1" fmla="*/ 3793692 w 7756499"/>
              <a:gd name="connsiteY1" fmla="*/ 0 h 6590324"/>
              <a:gd name="connsiteX2" fmla="*/ 7756113 w 7756499"/>
              <a:gd name="connsiteY2" fmla="*/ 13648 h 6590324"/>
              <a:gd name="connsiteX3" fmla="*/ 7756499 w 7756499"/>
              <a:gd name="connsiteY3" fmla="*/ 6563029 h 6590324"/>
              <a:gd name="connsiteX4" fmla="*/ 0 w 7756499"/>
              <a:gd name="connsiteY4" fmla="*/ 6590324 h 6590324"/>
              <a:gd name="connsiteX0" fmla="*/ 0 w 7756499"/>
              <a:gd name="connsiteY0" fmla="*/ 6614776 h 6614776"/>
              <a:gd name="connsiteX1" fmla="*/ 3793692 w 7756499"/>
              <a:gd name="connsiteY1" fmla="*/ 2445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114"/>
              <a:gd name="connsiteY0" fmla="*/ 6614776 h 6648668"/>
              <a:gd name="connsiteX1" fmla="*/ 3808932 w 7756114"/>
              <a:gd name="connsiteY1" fmla="*/ 1592 h 6648668"/>
              <a:gd name="connsiteX2" fmla="*/ 7756113 w 7756114"/>
              <a:gd name="connsiteY2" fmla="*/ 0 h 6648668"/>
              <a:gd name="connsiteX3" fmla="*/ 7746974 w 7756114"/>
              <a:gd name="connsiteY3" fmla="*/ 6648668 h 6648668"/>
              <a:gd name="connsiteX4" fmla="*/ 0 w 7756114"/>
              <a:gd name="connsiteY4" fmla="*/ 6614776 h 6648668"/>
              <a:gd name="connsiteX0" fmla="*/ 0 w 7756114"/>
              <a:gd name="connsiteY0" fmla="*/ 6614776 h 6629645"/>
              <a:gd name="connsiteX1" fmla="*/ 3808932 w 7756114"/>
              <a:gd name="connsiteY1" fmla="*/ 1592 h 6629645"/>
              <a:gd name="connsiteX2" fmla="*/ 7756113 w 7756114"/>
              <a:gd name="connsiteY2" fmla="*/ 0 h 6629645"/>
              <a:gd name="connsiteX3" fmla="*/ 7746974 w 7756114"/>
              <a:gd name="connsiteY3" fmla="*/ 6629645 h 6629645"/>
              <a:gd name="connsiteX4" fmla="*/ 0 w 7756114"/>
              <a:gd name="connsiteY4" fmla="*/ 6614776 h 6629645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0 w 7756114"/>
              <a:gd name="connsiteY4" fmla="*/ 6614776 h 6614776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3887009 w 7756114"/>
              <a:gd name="connsiteY4" fmla="*/ 6612741 h 6614776"/>
              <a:gd name="connsiteX5" fmla="*/ 0 w 7756114"/>
              <a:gd name="connsiteY5" fmla="*/ 6614776 h 66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6114" h="6614776">
                <a:moveTo>
                  <a:pt x="0" y="6614776"/>
                </a:moveTo>
                <a:lnTo>
                  <a:pt x="3808932" y="1592"/>
                </a:lnTo>
                <a:lnTo>
                  <a:pt x="7756113" y="0"/>
                </a:lnTo>
                <a:cubicBezTo>
                  <a:pt x="7756242" y="2183127"/>
                  <a:pt x="7746845" y="4427495"/>
                  <a:pt x="7746974" y="6610622"/>
                </a:cubicBezTo>
                <a:lnTo>
                  <a:pt x="3887009" y="6612741"/>
                </a:lnTo>
                <a:lnTo>
                  <a:pt x="0" y="6614776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00" y="2558683"/>
            <a:ext cx="52488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00" y="4158933"/>
            <a:ext cx="5248800" cy="50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D706EE13-32FF-4128-8571-70ECD8256DDF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95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0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16CF8805-36F1-4933-B08F-1835C14AF085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01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2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260" y="5696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6000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4505EF7D-135D-4B88-9980-E7FBEA902D41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8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3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88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2825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D31CF7E4-E4D4-4956-8DDC-375A72DB80F8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37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4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4276592" y="0"/>
            <a:ext cx="7918704" cy="6858000"/>
          </a:xfrm>
          <a:prstGeom prst="rect">
            <a:avLst/>
          </a:prstGeom>
        </p:spPr>
      </p:pic>
      <p:sp>
        <p:nvSpPr>
          <p:cNvPr id="25" name="Parallelogram 19"/>
          <p:cNvSpPr/>
          <p:nvPr/>
        </p:nvSpPr>
        <p:spPr bwMode="white">
          <a:xfrm>
            <a:off x="0" y="-32825"/>
            <a:ext cx="8262125" cy="6660000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95821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10108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7664 w 8262125"/>
              <a:gd name="connsiteY3" fmla="*/ 6636262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7664" y="6636262"/>
                </a:lnTo>
                <a:lnTo>
                  <a:pt x="0" y="664979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12CCF5FF-F99F-42D5-ADFE-422407154433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83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ntro Chos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39B7950D-5F1C-4C8C-B33B-E790341B8626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660401"/>
            <a:ext cx="6768000" cy="504000"/>
          </a:xfrm>
        </p:spPr>
        <p:txBody>
          <a:bodyPr rIns="0"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7133"/>
            <a:ext cx="6768000" cy="504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324100"/>
            <a:ext cx="4740275" cy="27305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1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49600" y="-9230"/>
            <a:ext cx="7756114" cy="6620400"/>
          </a:xfrm>
          <a:custGeom>
            <a:avLst/>
            <a:gdLst>
              <a:gd name="connsiteX0" fmla="*/ 0 w 8834286"/>
              <a:gd name="connsiteY0" fmla="*/ 6603972 h 6603972"/>
              <a:gd name="connsiteX1" fmla="*/ 1650993 w 8834286"/>
              <a:gd name="connsiteY1" fmla="*/ 0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183293 w 8834286"/>
              <a:gd name="connsiteY3" fmla="*/ 6603972 h 6603972"/>
              <a:gd name="connsiteX4" fmla="*/ 0 w 8834286"/>
              <a:gd name="connsiteY4" fmla="*/ 6603972 h 6603972"/>
              <a:gd name="connsiteX0" fmla="*/ 0 w 8834286"/>
              <a:gd name="connsiteY0" fmla="*/ 6603972 h 6603972"/>
              <a:gd name="connsiteX1" fmla="*/ 3793692 w 8834286"/>
              <a:gd name="connsiteY1" fmla="*/ 13648 h 6603972"/>
              <a:gd name="connsiteX2" fmla="*/ 8834286 w 8834286"/>
              <a:gd name="connsiteY2" fmla="*/ 0 h 6603972"/>
              <a:gd name="connsiteX3" fmla="*/ 7756499 w 8834286"/>
              <a:gd name="connsiteY3" fmla="*/ 6576677 h 6603972"/>
              <a:gd name="connsiteX4" fmla="*/ 0 w 8834286"/>
              <a:gd name="connsiteY4" fmla="*/ 6603972 h 6603972"/>
              <a:gd name="connsiteX0" fmla="*/ 0 w 7756499"/>
              <a:gd name="connsiteY0" fmla="*/ 6590324 h 6590324"/>
              <a:gd name="connsiteX1" fmla="*/ 3793692 w 7756499"/>
              <a:gd name="connsiteY1" fmla="*/ 0 h 6590324"/>
              <a:gd name="connsiteX2" fmla="*/ 7756113 w 7756499"/>
              <a:gd name="connsiteY2" fmla="*/ 13648 h 6590324"/>
              <a:gd name="connsiteX3" fmla="*/ 7756499 w 7756499"/>
              <a:gd name="connsiteY3" fmla="*/ 6563029 h 6590324"/>
              <a:gd name="connsiteX4" fmla="*/ 0 w 7756499"/>
              <a:gd name="connsiteY4" fmla="*/ 6590324 h 6590324"/>
              <a:gd name="connsiteX0" fmla="*/ 0 w 7756499"/>
              <a:gd name="connsiteY0" fmla="*/ 6614776 h 6614776"/>
              <a:gd name="connsiteX1" fmla="*/ 3793692 w 7756499"/>
              <a:gd name="connsiteY1" fmla="*/ 2445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587481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499"/>
              <a:gd name="connsiteY0" fmla="*/ 6614776 h 6614776"/>
              <a:gd name="connsiteX1" fmla="*/ 3808932 w 7756499"/>
              <a:gd name="connsiteY1" fmla="*/ 1592 h 6614776"/>
              <a:gd name="connsiteX2" fmla="*/ 7756113 w 7756499"/>
              <a:gd name="connsiteY2" fmla="*/ 0 h 6614776"/>
              <a:gd name="connsiteX3" fmla="*/ 7756499 w 7756499"/>
              <a:gd name="connsiteY3" fmla="*/ 6601109 h 6614776"/>
              <a:gd name="connsiteX4" fmla="*/ 0 w 7756499"/>
              <a:gd name="connsiteY4" fmla="*/ 6614776 h 6614776"/>
              <a:gd name="connsiteX0" fmla="*/ 0 w 7756114"/>
              <a:gd name="connsiteY0" fmla="*/ 6614776 h 6648668"/>
              <a:gd name="connsiteX1" fmla="*/ 3808932 w 7756114"/>
              <a:gd name="connsiteY1" fmla="*/ 1592 h 6648668"/>
              <a:gd name="connsiteX2" fmla="*/ 7756113 w 7756114"/>
              <a:gd name="connsiteY2" fmla="*/ 0 h 6648668"/>
              <a:gd name="connsiteX3" fmla="*/ 7746974 w 7756114"/>
              <a:gd name="connsiteY3" fmla="*/ 6648668 h 6648668"/>
              <a:gd name="connsiteX4" fmla="*/ 0 w 7756114"/>
              <a:gd name="connsiteY4" fmla="*/ 6614776 h 6648668"/>
              <a:gd name="connsiteX0" fmla="*/ 0 w 7756114"/>
              <a:gd name="connsiteY0" fmla="*/ 6614776 h 6629645"/>
              <a:gd name="connsiteX1" fmla="*/ 3808932 w 7756114"/>
              <a:gd name="connsiteY1" fmla="*/ 1592 h 6629645"/>
              <a:gd name="connsiteX2" fmla="*/ 7756113 w 7756114"/>
              <a:gd name="connsiteY2" fmla="*/ 0 h 6629645"/>
              <a:gd name="connsiteX3" fmla="*/ 7746974 w 7756114"/>
              <a:gd name="connsiteY3" fmla="*/ 6629645 h 6629645"/>
              <a:gd name="connsiteX4" fmla="*/ 0 w 7756114"/>
              <a:gd name="connsiteY4" fmla="*/ 6614776 h 6629645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0 w 7756114"/>
              <a:gd name="connsiteY4" fmla="*/ 6614776 h 6614776"/>
              <a:gd name="connsiteX0" fmla="*/ 0 w 7756114"/>
              <a:gd name="connsiteY0" fmla="*/ 6614776 h 6614776"/>
              <a:gd name="connsiteX1" fmla="*/ 3808932 w 7756114"/>
              <a:gd name="connsiteY1" fmla="*/ 1592 h 6614776"/>
              <a:gd name="connsiteX2" fmla="*/ 7756113 w 7756114"/>
              <a:gd name="connsiteY2" fmla="*/ 0 h 6614776"/>
              <a:gd name="connsiteX3" fmla="*/ 7746974 w 7756114"/>
              <a:gd name="connsiteY3" fmla="*/ 6610622 h 6614776"/>
              <a:gd name="connsiteX4" fmla="*/ 3887009 w 7756114"/>
              <a:gd name="connsiteY4" fmla="*/ 6612741 h 6614776"/>
              <a:gd name="connsiteX5" fmla="*/ 0 w 7756114"/>
              <a:gd name="connsiteY5" fmla="*/ 6614776 h 66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6114" h="6614776">
                <a:moveTo>
                  <a:pt x="0" y="6614776"/>
                </a:moveTo>
                <a:lnTo>
                  <a:pt x="3808932" y="1592"/>
                </a:lnTo>
                <a:lnTo>
                  <a:pt x="7756113" y="0"/>
                </a:lnTo>
                <a:cubicBezTo>
                  <a:pt x="7756242" y="2183127"/>
                  <a:pt x="7746845" y="4427495"/>
                  <a:pt x="7746974" y="6610622"/>
                </a:cubicBezTo>
                <a:lnTo>
                  <a:pt x="3887009" y="6612741"/>
                </a:lnTo>
                <a:lnTo>
                  <a:pt x="0" y="6614776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0F5F-341B-47C3-B235-EFE76306B1B8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3176" y="-9525"/>
            <a:ext cx="12195175" cy="662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D61D85E-1F46-4637-992D-1F1775C8928B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4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5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634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 with Headl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3176" y="-9525"/>
            <a:ext cx="12195175" cy="662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0" y="-3600"/>
            <a:ext cx="4307052" cy="410400"/>
          </a:xfrm>
          <a:custGeom>
            <a:avLst/>
            <a:gdLst>
              <a:gd name="connsiteX0" fmla="*/ 0 w 4726081"/>
              <a:gd name="connsiteY0" fmla="*/ 503655 h 503655"/>
              <a:gd name="connsiteX1" fmla="*/ 125914 w 4726081"/>
              <a:gd name="connsiteY1" fmla="*/ 0 h 503655"/>
              <a:gd name="connsiteX2" fmla="*/ 4726081 w 4726081"/>
              <a:gd name="connsiteY2" fmla="*/ 0 h 503655"/>
              <a:gd name="connsiteX3" fmla="*/ 4600167 w 4726081"/>
              <a:gd name="connsiteY3" fmla="*/ 503655 h 503655"/>
              <a:gd name="connsiteX4" fmla="*/ 0 w 4726081"/>
              <a:gd name="connsiteY4" fmla="*/ 503655 h 503655"/>
              <a:gd name="connsiteX0" fmla="*/ 0 w 4726081"/>
              <a:gd name="connsiteY0" fmla="*/ 503655 h 503655"/>
              <a:gd name="connsiteX1" fmla="*/ 430714 w 4726081"/>
              <a:gd name="connsiteY1" fmla="*/ 0 h 503655"/>
              <a:gd name="connsiteX2" fmla="*/ 4726081 w 4726081"/>
              <a:gd name="connsiteY2" fmla="*/ 0 h 503655"/>
              <a:gd name="connsiteX3" fmla="*/ 4600167 w 4726081"/>
              <a:gd name="connsiteY3" fmla="*/ 503655 h 503655"/>
              <a:gd name="connsiteX4" fmla="*/ 0 w 4726081"/>
              <a:gd name="connsiteY4" fmla="*/ 503655 h 503655"/>
              <a:gd name="connsiteX0" fmla="*/ 0 w 4306981"/>
              <a:gd name="connsiteY0" fmla="*/ 497305 h 503655"/>
              <a:gd name="connsiteX1" fmla="*/ 11614 w 4306981"/>
              <a:gd name="connsiteY1" fmla="*/ 0 h 503655"/>
              <a:gd name="connsiteX2" fmla="*/ 4306981 w 4306981"/>
              <a:gd name="connsiteY2" fmla="*/ 0 h 503655"/>
              <a:gd name="connsiteX3" fmla="*/ 4181067 w 4306981"/>
              <a:gd name="connsiteY3" fmla="*/ 503655 h 503655"/>
              <a:gd name="connsiteX4" fmla="*/ 0 w 4306981"/>
              <a:gd name="connsiteY4" fmla="*/ 497305 h 503655"/>
              <a:gd name="connsiteX0" fmla="*/ 7436 w 4314417"/>
              <a:gd name="connsiteY0" fmla="*/ 497305 h 503655"/>
              <a:gd name="connsiteX1" fmla="*/ 0 w 4314417"/>
              <a:gd name="connsiteY1" fmla="*/ 0 h 503655"/>
              <a:gd name="connsiteX2" fmla="*/ 4314417 w 4314417"/>
              <a:gd name="connsiteY2" fmla="*/ 0 h 503655"/>
              <a:gd name="connsiteX3" fmla="*/ 4188503 w 4314417"/>
              <a:gd name="connsiteY3" fmla="*/ 503655 h 503655"/>
              <a:gd name="connsiteX4" fmla="*/ 7436 w 4314417"/>
              <a:gd name="connsiteY4" fmla="*/ 497305 h 503655"/>
              <a:gd name="connsiteX0" fmla="*/ 0 w 4306981"/>
              <a:gd name="connsiteY0" fmla="*/ 497305 h 503655"/>
              <a:gd name="connsiteX1" fmla="*/ 5264 w 4306981"/>
              <a:gd name="connsiteY1" fmla="*/ 0 h 503655"/>
              <a:gd name="connsiteX2" fmla="*/ 4306981 w 4306981"/>
              <a:gd name="connsiteY2" fmla="*/ 0 h 503655"/>
              <a:gd name="connsiteX3" fmla="*/ 4181067 w 4306981"/>
              <a:gd name="connsiteY3" fmla="*/ 503655 h 503655"/>
              <a:gd name="connsiteX4" fmla="*/ 0 w 4306981"/>
              <a:gd name="connsiteY4" fmla="*/ 497305 h 503655"/>
              <a:gd name="connsiteX0" fmla="*/ 0 w 4306981"/>
              <a:gd name="connsiteY0" fmla="*/ 497305 h 503655"/>
              <a:gd name="connsiteX1" fmla="*/ 5264 w 4306981"/>
              <a:gd name="connsiteY1" fmla="*/ 0 h 503655"/>
              <a:gd name="connsiteX2" fmla="*/ 4306981 w 4306981"/>
              <a:gd name="connsiteY2" fmla="*/ 0 h 503655"/>
              <a:gd name="connsiteX3" fmla="*/ 4206467 w 4306981"/>
              <a:gd name="connsiteY3" fmla="*/ 503655 h 503655"/>
              <a:gd name="connsiteX4" fmla="*/ 0 w 4306981"/>
              <a:gd name="connsiteY4" fmla="*/ 497305 h 503655"/>
              <a:gd name="connsiteX0" fmla="*/ 2236 w 4309217"/>
              <a:gd name="connsiteY0" fmla="*/ 497305 h 503655"/>
              <a:gd name="connsiteX1" fmla="*/ 356 w 4309217"/>
              <a:gd name="connsiteY1" fmla="*/ 0 h 503655"/>
              <a:gd name="connsiteX2" fmla="*/ 4309217 w 4309217"/>
              <a:gd name="connsiteY2" fmla="*/ 0 h 503655"/>
              <a:gd name="connsiteX3" fmla="*/ 4208703 w 4309217"/>
              <a:gd name="connsiteY3" fmla="*/ 503655 h 503655"/>
              <a:gd name="connsiteX4" fmla="*/ 2236 w 4309217"/>
              <a:gd name="connsiteY4" fmla="*/ 497305 h 503655"/>
              <a:gd name="connsiteX0" fmla="*/ 71 w 4307052"/>
              <a:gd name="connsiteY0" fmla="*/ 497305 h 503655"/>
              <a:gd name="connsiteX1" fmla="*/ 573 w 4307052"/>
              <a:gd name="connsiteY1" fmla="*/ 0 h 503655"/>
              <a:gd name="connsiteX2" fmla="*/ 4307052 w 4307052"/>
              <a:gd name="connsiteY2" fmla="*/ 0 h 503655"/>
              <a:gd name="connsiteX3" fmla="*/ 4206538 w 4307052"/>
              <a:gd name="connsiteY3" fmla="*/ 503655 h 503655"/>
              <a:gd name="connsiteX4" fmla="*/ 71 w 4307052"/>
              <a:gd name="connsiteY4" fmla="*/ 497305 h 50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7052" h="503655">
                <a:moveTo>
                  <a:pt x="71" y="497305"/>
                </a:moveTo>
                <a:cubicBezTo>
                  <a:pt x="1826" y="331537"/>
                  <a:pt x="-1182" y="165768"/>
                  <a:pt x="573" y="0"/>
                </a:cubicBezTo>
                <a:lnTo>
                  <a:pt x="4307052" y="0"/>
                </a:lnTo>
                <a:lnTo>
                  <a:pt x="4206538" y="503655"/>
                </a:lnTo>
                <a:lnTo>
                  <a:pt x="71" y="497305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vert="horz" wrap="none" lIns="288000" tIns="108000" rIns="288000" bIns="108000" rtlCol="0" anchor="ctr" anchorCtr="0">
            <a:spAutoFit/>
          </a:bodyPr>
          <a:lstStyle>
            <a:lvl1pPr algn="l">
              <a:defRPr lang="fi-FI" sz="14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5CD5608-67CF-457F-BD71-B584EDCEC9EA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5575" y="0"/>
            <a:ext cx="8262125" cy="6649796"/>
          </a:xfrm>
          <a:custGeom>
            <a:avLst/>
            <a:gdLst>
              <a:gd name="connsiteX0" fmla="*/ 0 w 9443225"/>
              <a:gd name="connsiteY0" fmla="*/ 6611696 h 6611696"/>
              <a:gd name="connsiteX1" fmla="*/ 1652924 w 9443225"/>
              <a:gd name="connsiteY1" fmla="*/ 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9443225"/>
              <a:gd name="connsiteY0" fmla="*/ 6611696 h 6611696"/>
              <a:gd name="connsiteX1" fmla="*/ 1183024 w 9443225"/>
              <a:gd name="connsiteY1" fmla="*/ 12700 h 6611696"/>
              <a:gd name="connsiteX2" fmla="*/ 9443225 w 9443225"/>
              <a:gd name="connsiteY2" fmla="*/ 0 h 6611696"/>
              <a:gd name="connsiteX3" fmla="*/ 7790301 w 9443225"/>
              <a:gd name="connsiteY3" fmla="*/ 6611696 h 6611696"/>
              <a:gd name="connsiteX4" fmla="*/ 0 w 9443225"/>
              <a:gd name="connsiteY4" fmla="*/ 6611696 h 66116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6609201 w 8262125"/>
              <a:gd name="connsiteY3" fmla="*/ 6611696 h 6649796"/>
              <a:gd name="connsiteX4" fmla="*/ 0 w 8262125"/>
              <a:gd name="connsiteY4" fmla="*/ 6649796 h 6649796"/>
              <a:gd name="connsiteX0" fmla="*/ 0 w 8262125"/>
              <a:gd name="connsiteY0" fmla="*/ 6649796 h 6649796"/>
              <a:gd name="connsiteX1" fmla="*/ 1924 w 8262125"/>
              <a:gd name="connsiteY1" fmla="*/ 12700 h 6649796"/>
              <a:gd name="connsiteX2" fmla="*/ 8262125 w 8262125"/>
              <a:gd name="connsiteY2" fmla="*/ 0 h 6649796"/>
              <a:gd name="connsiteX3" fmla="*/ 4462901 w 8262125"/>
              <a:gd name="connsiteY3" fmla="*/ 6586296 h 6649796"/>
              <a:gd name="connsiteX4" fmla="*/ 0 w 8262125"/>
              <a:gd name="connsiteY4" fmla="*/ 6649796 h 66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2125" h="6649796">
                <a:moveTo>
                  <a:pt x="0" y="6649796"/>
                </a:moveTo>
                <a:cubicBezTo>
                  <a:pt x="641" y="4437431"/>
                  <a:pt x="1283" y="2225065"/>
                  <a:pt x="1924" y="12700"/>
                </a:cubicBezTo>
                <a:lnTo>
                  <a:pt x="8262125" y="0"/>
                </a:lnTo>
                <a:lnTo>
                  <a:pt x="4462901" y="6586296"/>
                </a:lnTo>
                <a:lnTo>
                  <a:pt x="0" y="66497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4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5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82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27A-4F6C-41C9-9608-C644D9E9FCF9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6441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Headlin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2124000"/>
            <a:ext cx="4930140" cy="4212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2124000"/>
            <a:ext cx="4930140" cy="42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0075-ED90-4F38-B72B-D82FD9F50CCC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112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Headlin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5600" y="990000"/>
            <a:ext cx="4932000" cy="615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1619188"/>
            <a:ext cx="4932000" cy="4826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6024" y="990600"/>
            <a:ext cx="4932000" cy="615600"/>
          </a:xfrm>
        </p:spPr>
        <p:txBody>
          <a:bodyPr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660" y="1619187"/>
            <a:ext cx="4932000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E22-3E5B-4264-AC32-10A03B1B368B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0" y="-3600"/>
            <a:ext cx="2787357" cy="412009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  <p:txBody>
          <a:bodyPr wrap="none" lIns="288000" tIns="108000" rIns="288000" bIns="108000" anchor="ctr">
            <a:sp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b="1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b="1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b="1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9092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BB9-F477-46AA-906D-A903D8CF12D9}" type="datetime1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656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78289" y="3105401"/>
            <a:ext cx="5872167" cy="907041"/>
          </a:xfrm>
        </p:spPr>
        <p:txBody>
          <a:bodyPr>
            <a:normAutofit/>
          </a:bodyPr>
          <a:lstStyle>
            <a:lvl1pPr>
              <a:defRPr sz="3200" cap="all" baseline="0">
                <a:solidFill>
                  <a:srgbClr val="0F334A"/>
                </a:solidFill>
              </a:defRPr>
            </a:lvl1pPr>
          </a:lstStyle>
          <a:p>
            <a:r>
              <a:rPr lang="en-US" dirty="0"/>
              <a:t>ADD 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78289" y="4370387"/>
            <a:ext cx="2460090" cy="11668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8080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contact 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78D-6844-465A-91C0-CA57AE53BE04}" type="datetime1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43" y="2160317"/>
            <a:ext cx="3492000" cy="2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 Slide 2">
    <p:bg>
      <p:bgPr>
        <a:solidFill>
          <a:srgbClr val="0F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369843" y="2160317"/>
            <a:ext cx="349200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004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 bwMode="hidden">
          <a:xfrm>
            <a:off x="-22920" y="-37330"/>
            <a:ext cx="12230190" cy="6905889"/>
            <a:chOff x="-22920" y="-37330"/>
            <a:chExt cx="12230190" cy="6905889"/>
          </a:xfrm>
        </p:grpSpPr>
        <p:sp>
          <p:nvSpPr>
            <p:cNvPr id="36" name="Freeform 5"/>
            <p:cNvSpPr>
              <a:spLocks/>
            </p:cNvSpPr>
            <p:nvPr/>
          </p:nvSpPr>
          <p:spPr bwMode="hidden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hidden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hidden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hidden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hidden">
            <a:xfrm>
              <a:off x="-8900" y="1314450"/>
              <a:ext cx="12200937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  <a:gd name="connsiteX0" fmla="*/ 0 w 9965"/>
                <a:gd name="connsiteY0" fmla="*/ 10000 h 10000"/>
                <a:gd name="connsiteX1" fmla="*/ 1298 w 9965"/>
                <a:gd name="connsiteY1" fmla="*/ 10000 h 10000"/>
                <a:gd name="connsiteX2" fmla="*/ 1700 w 9965"/>
                <a:gd name="connsiteY2" fmla="*/ 0 h 10000"/>
                <a:gd name="connsiteX3" fmla="*/ 9965 w 9965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5" h="10000">
                  <a:moveTo>
                    <a:pt x="0" y="10000"/>
                  </a:moveTo>
                  <a:lnTo>
                    <a:pt x="1298" y="10000"/>
                  </a:lnTo>
                  <a:cubicBezTo>
                    <a:pt x="1433" y="6667"/>
                    <a:pt x="1566" y="3333"/>
                    <a:pt x="1700" y="0"/>
                  </a:cubicBezTo>
                  <a:lnTo>
                    <a:pt x="9965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4" name="Rectangle 33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16" y="1325537"/>
            <a:ext cx="9274883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199" y="3806758"/>
            <a:ext cx="9274883" cy="156926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E6E6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6997A460-716F-43E9-864C-E18470726553}" type="datetime1">
              <a:rPr lang="en-US" smtClean="0"/>
              <a:t>10/7/20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4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25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27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7" name="Rectangle 13"/>
          <p:cNvSpPr/>
          <p:nvPr/>
        </p:nvSpPr>
        <p:spPr bwMode="hidden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16" y="116720"/>
            <a:ext cx="996925" cy="603208"/>
          </a:xfrm>
          <a:prstGeom prst="rect">
            <a:avLst/>
          </a:prstGeom>
        </p:spPr>
      </p:pic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827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2124000"/>
            <a:ext cx="4930140" cy="4212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2124000"/>
            <a:ext cx="4930140" cy="421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5692-E648-4D5E-BD41-4EB4D7160EE8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5600" y="990000"/>
            <a:ext cx="4932000" cy="615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00" y="1619188"/>
            <a:ext cx="4932000" cy="4826000"/>
          </a:xfrm>
        </p:spPr>
        <p:txBody>
          <a:bodyPr/>
          <a:lstStyle>
            <a:lvl1pPr indent="-180000">
              <a:defRPr/>
            </a:lvl1pPr>
            <a:lvl2pPr indent="-180000">
              <a:defRPr/>
            </a:lvl2pPr>
            <a:lvl3pPr indent="-180000">
              <a:defRPr/>
            </a:lvl3pPr>
            <a:lvl4pPr indent="-180000">
              <a:defRPr/>
            </a:lvl4pPr>
            <a:lvl5pPr indent="-1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6024" y="990600"/>
            <a:ext cx="4932000" cy="615600"/>
          </a:xfrm>
        </p:spPr>
        <p:txBody>
          <a:bodyPr>
            <a:normAutofit/>
          </a:bodyPr>
          <a:lstStyle>
            <a:lvl1pPr marL="0" indent="0">
              <a:buNone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660" y="1619187"/>
            <a:ext cx="4932000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6C49-D95D-402A-843A-1C16A4F392CF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04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0F33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909FAF63-E82D-4A1B-825A-BDD3BEC2C4EB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2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3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4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50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rgbClr val="0F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004A6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A06FD725-63C1-4F6F-804F-5AF98FF6DC5F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22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5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26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6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A4866F92-0A7A-4FC7-A55A-0D647B00AD6B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07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2920" y="-37330"/>
            <a:ext cx="12257811" cy="6905889"/>
            <a:chOff x="-22920" y="-37330"/>
            <a:chExt cx="12257811" cy="6905889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-22920" y="17566"/>
              <a:ext cx="11268574" cy="6028541"/>
            </a:xfrm>
            <a:custGeom>
              <a:avLst/>
              <a:gdLst>
                <a:gd name="T0" fmla="*/ 0 w 7948"/>
                <a:gd name="T1" fmla="*/ 4490 h 4490"/>
                <a:gd name="T2" fmla="*/ 1970 w 7948"/>
                <a:gd name="T3" fmla="*/ 4490 h 4490"/>
                <a:gd name="T4" fmla="*/ 2673 w 7948"/>
                <a:gd name="T5" fmla="*/ 3273 h 4490"/>
                <a:gd name="T6" fmla="*/ 6054 w 7948"/>
                <a:gd name="T7" fmla="*/ 3273 h 4490"/>
                <a:gd name="T8" fmla="*/ 7948 w 7948"/>
                <a:gd name="T9" fmla="*/ 0 h 449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617 w 10000"/>
                <a:gd name="connsiteY3" fmla="*/ 7290 h 10000"/>
                <a:gd name="connsiteX4" fmla="*/ 10000 w 10000"/>
                <a:gd name="connsiteY4" fmla="*/ 0 h 1000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10000"/>
                <a:gd name="connsiteY0" fmla="*/ 10000 h 10010"/>
                <a:gd name="connsiteX1" fmla="*/ 2479 w 10000"/>
                <a:gd name="connsiteY1" fmla="*/ 10000 h 10010"/>
                <a:gd name="connsiteX2" fmla="*/ 3089 w 10000"/>
                <a:gd name="connsiteY2" fmla="*/ 7803 h 10010"/>
                <a:gd name="connsiteX3" fmla="*/ 7823 w 10000"/>
                <a:gd name="connsiteY3" fmla="*/ 7803 h 10010"/>
                <a:gd name="connsiteX4" fmla="*/ 10000 w 10000"/>
                <a:gd name="connsiteY4" fmla="*/ 0 h 10010"/>
                <a:gd name="connsiteX0" fmla="*/ 0 w 10000"/>
                <a:gd name="connsiteY0" fmla="*/ 10000 h 10000"/>
                <a:gd name="connsiteX1" fmla="*/ 2479 w 10000"/>
                <a:gd name="connsiteY1" fmla="*/ 10000 h 10000"/>
                <a:gd name="connsiteX2" fmla="*/ 3089 w 10000"/>
                <a:gd name="connsiteY2" fmla="*/ 7803 h 10000"/>
                <a:gd name="connsiteX3" fmla="*/ 7823 w 10000"/>
                <a:gd name="connsiteY3" fmla="*/ 7803 h 10000"/>
                <a:gd name="connsiteX4" fmla="*/ 10000 w 10000"/>
                <a:gd name="connsiteY4" fmla="*/ 0 h 10000"/>
                <a:gd name="connsiteX0" fmla="*/ 0 w 8926"/>
                <a:gd name="connsiteY0" fmla="*/ 10000 h 10000"/>
                <a:gd name="connsiteX1" fmla="*/ 1405 w 8926"/>
                <a:gd name="connsiteY1" fmla="*/ 10000 h 10000"/>
                <a:gd name="connsiteX2" fmla="*/ 2015 w 8926"/>
                <a:gd name="connsiteY2" fmla="*/ 7803 h 10000"/>
                <a:gd name="connsiteX3" fmla="*/ 6749 w 8926"/>
                <a:gd name="connsiteY3" fmla="*/ 7803 h 10000"/>
                <a:gd name="connsiteX4" fmla="*/ 8926 w 8926"/>
                <a:gd name="connsiteY4" fmla="*/ 0 h 10000"/>
                <a:gd name="connsiteX0" fmla="*/ 0 w 9501"/>
                <a:gd name="connsiteY0" fmla="*/ 8345 h 8345"/>
                <a:gd name="connsiteX1" fmla="*/ 1574 w 9501"/>
                <a:gd name="connsiteY1" fmla="*/ 8345 h 8345"/>
                <a:gd name="connsiteX2" fmla="*/ 2257 w 9501"/>
                <a:gd name="connsiteY2" fmla="*/ 6148 h 8345"/>
                <a:gd name="connsiteX3" fmla="*/ 7561 w 9501"/>
                <a:gd name="connsiteY3" fmla="*/ 6148 h 8345"/>
                <a:gd name="connsiteX4" fmla="*/ 9501 w 9501"/>
                <a:gd name="connsiteY4" fmla="*/ 0 h 8345"/>
                <a:gd name="connsiteX0" fmla="*/ 0 w 10456"/>
                <a:gd name="connsiteY0" fmla="*/ 11602 h 11602"/>
                <a:gd name="connsiteX1" fmla="*/ 1657 w 10456"/>
                <a:gd name="connsiteY1" fmla="*/ 11602 h 11602"/>
                <a:gd name="connsiteX2" fmla="*/ 2376 w 10456"/>
                <a:gd name="connsiteY2" fmla="*/ 8969 h 11602"/>
                <a:gd name="connsiteX3" fmla="*/ 7958 w 10456"/>
                <a:gd name="connsiteY3" fmla="*/ 8969 h 11602"/>
                <a:gd name="connsiteX4" fmla="*/ 10456 w 10456"/>
                <a:gd name="connsiteY4" fmla="*/ 0 h 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6" h="11602">
                  <a:moveTo>
                    <a:pt x="0" y="11602"/>
                  </a:moveTo>
                  <a:lnTo>
                    <a:pt x="1657" y="11602"/>
                  </a:lnTo>
                  <a:lnTo>
                    <a:pt x="2376" y="8969"/>
                  </a:lnTo>
                  <a:lnTo>
                    <a:pt x="7958" y="8969"/>
                  </a:lnTo>
                  <a:lnTo>
                    <a:pt x="10456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942676" y="-37330"/>
              <a:ext cx="4635495" cy="2199505"/>
            </a:xfrm>
            <a:custGeom>
              <a:avLst/>
              <a:gdLst>
                <a:gd name="T0" fmla="*/ 3487 w 3487"/>
                <a:gd name="T1" fmla="*/ 0 h 1861"/>
                <a:gd name="T2" fmla="*/ 2411 w 3487"/>
                <a:gd name="T3" fmla="*/ 1861 h 1861"/>
                <a:gd name="T4" fmla="*/ 1071 w 3487"/>
                <a:gd name="T5" fmla="*/ 1861 h 1861"/>
                <a:gd name="T6" fmla="*/ 0 w 3487"/>
                <a:gd name="T7" fmla="*/ 0 h 1861"/>
                <a:gd name="connsiteX0" fmla="*/ 9187 w 9187"/>
                <a:gd name="connsiteY0" fmla="*/ 2555 h 10000"/>
                <a:gd name="connsiteX1" fmla="*/ 6914 w 9187"/>
                <a:gd name="connsiteY1" fmla="*/ 10000 h 10000"/>
                <a:gd name="connsiteX2" fmla="*/ 3071 w 9187"/>
                <a:gd name="connsiteY2" fmla="*/ 10000 h 10000"/>
                <a:gd name="connsiteX3" fmla="*/ 0 w 9187"/>
                <a:gd name="connsiteY3" fmla="*/ 0 h 10000"/>
                <a:gd name="connsiteX0" fmla="*/ 9115 w 9115"/>
                <a:gd name="connsiteY0" fmla="*/ 0 h 7445"/>
                <a:gd name="connsiteX1" fmla="*/ 6641 w 9115"/>
                <a:gd name="connsiteY1" fmla="*/ 7445 h 7445"/>
                <a:gd name="connsiteX2" fmla="*/ 2458 w 9115"/>
                <a:gd name="connsiteY2" fmla="*/ 7445 h 7445"/>
                <a:gd name="connsiteX3" fmla="*/ 0 w 9115"/>
                <a:gd name="connsiteY3" fmla="*/ 0 h 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5" h="7445">
                  <a:moveTo>
                    <a:pt x="9115" y="0"/>
                  </a:moveTo>
                  <a:lnTo>
                    <a:pt x="6641" y="7445"/>
                  </a:lnTo>
                  <a:lnTo>
                    <a:pt x="2458" y="744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634101" y="5445579"/>
              <a:ext cx="2573169" cy="1422980"/>
            </a:xfrm>
            <a:custGeom>
              <a:avLst/>
              <a:gdLst>
                <a:gd name="T0" fmla="*/ 2179 w 2179"/>
                <a:gd name="T1" fmla="*/ 0 h 1661"/>
                <a:gd name="T2" fmla="*/ 961 w 2179"/>
                <a:gd name="T3" fmla="*/ 0 h 1661"/>
                <a:gd name="T4" fmla="*/ 0 w 2179"/>
                <a:gd name="T5" fmla="*/ 1661 h 1661"/>
                <a:gd name="connsiteX0" fmla="*/ 8070 w 8070"/>
                <a:gd name="connsiteY0" fmla="*/ 0 h 5707"/>
                <a:gd name="connsiteX1" fmla="*/ 2480 w 8070"/>
                <a:gd name="connsiteY1" fmla="*/ 0 h 5707"/>
                <a:gd name="connsiteX2" fmla="*/ 0 w 8070"/>
                <a:gd name="connsiteY2" fmla="*/ 5707 h 5707"/>
                <a:gd name="connsiteX0" fmla="*/ 9804 w 9804"/>
                <a:gd name="connsiteY0" fmla="*/ 0 h 9456"/>
                <a:gd name="connsiteX1" fmla="*/ 2877 w 9804"/>
                <a:gd name="connsiteY1" fmla="*/ 0 h 9456"/>
                <a:gd name="connsiteX2" fmla="*/ 0 w 9804"/>
                <a:gd name="connsiteY2" fmla="*/ 9456 h 9456"/>
                <a:gd name="connsiteX0" fmla="*/ 9402 w 9402"/>
                <a:gd name="connsiteY0" fmla="*/ 96 h 10000"/>
                <a:gd name="connsiteX1" fmla="*/ 2935 w 9402"/>
                <a:gd name="connsiteY1" fmla="*/ 0 h 10000"/>
                <a:gd name="connsiteX2" fmla="*/ 0 w 940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" h="10000">
                  <a:moveTo>
                    <a:pt x="9402" y="96"/>
                  </a:moveTo>
                  <a:lnTo>
                    <a:pt x="2935" y="0"/>
                  </a:lnTo>
                  <a:cubicBezTo>
                    <a:pt x="1077" y="6176"/>
                    <a:pt x="1858" y="3824"/>
                    <a:pt x="0" y="10000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-10456" y="5376024"/>
              <a:ext cx="4234109" cy="1477214"/>
            </a:xfrm>
            <a:custGeom>
              <a:avLst/>
              <a:gdLst>
                <a:gd name="T0" fmla="*/ 0 w 4854"/>
                <a:gd name="T1" fmla="*/ 0 h 1444"/>
                <a:gd name="T2" fmla="*/ 4019 w 4854"/>
                <a:gd name="T3" fmla="*/ 0 h 1444"/>
                <a:gd name="T4" fmla="*/ 4854 w 4854"/>
                <a:gd name="T5" fmla="*/ 1444 h 1444"/>
                <a:gd name="connsiteX0" fmla="*/ 0 w 6139"/>
                <a:gd name="connsiteY0" fmla="*/ 0 h 10063"/>
                <a:gd name="connsiteX1" fmla="*/ 4419 w 6139"/>
                <a:gd name="connsiteY1" fmla="*/ 63 h 10063"/>
                <a:gd name="connsiteX2" fmla="*/ 6139 w 6139"/>
                <a:gd name="connsiteY2" fmla="*/ 10063 h 10063"/>
                <a:gd name="connsiteX0" fmla="*/ 0 w 9110"/>
                <a:gd name="connsiteY0" fmla="*/ 0 h 6917"/>
                <a:gd name="connsiteX1" fmla="*/ 7198 w 9110"/>
                <a:gd name="connsiteY1" fmla="*/ 63 h 6917"/>
                <a:gd name="connsiteX2" fmla="*/ 9110 w 9110"/>
                <a:gd name="connsiteY2" fmla="*/ 6917 h 6917"/>
                <a:gd name="connsiteX0" fmla="*/ 0 w 9825"/>
                <a:gd name="connsiteY0" fmla="*/ 0 h 9258"/>
                <a:gd name="connsiteX1" fmla="*/ 7901 w 9825"/>
                <a:gd name="connsiteY1" fmla="*/ 91 h 9258"/>
                <a:gd name="connsiteX2" fmla="*/ 9825 w 9825"/>
                <a:gd name="connsiteY2" fmla="*/ 9258 h 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5" h="9258">
                  <a:moveTo>
                    <a:pt x="0" y="0"/>
                  </a:moveTo>
                  <a:lnTo>
                    <a:pt x="7901" y="91"/>
                  </a:lnTo>
                  <a:cubicBezTo>
                    <a:pt x="8601" y="3394"/>
                    <a:pt x="9125" y="5955"/>
                    <a:pt x="9825" y="9258"/>
                  </a:cubicBez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-8899" y="1314450"/>
              <a:ext cx="12243790" cy="847725"/>
            </a:xfrm>
            <a:custGeom>
              <a:avLst/>
              <a:gdLst>
                <a:gd name="T0" fmla="*/ 0 w 8082"/>
                <a:gd name="T1" fmla="*/ 534 h 534"/>
                <a:gd name="T2" fmla="*/ 1139 w 8082"/>
                <a:gd name="T3" fmla="*/ 534 h 534"/>
                <a:gd name="T4" fmla="*/ 1448 w 8082"/>
                <a:gd name="T5" fmla="*/ 0 h 534"/>
                <a:gd name="T6" fmla="*/ 8082 w 8082"/>
                <a:gd name="T7" fmla="*/ 0 h 534"/>
                <a:gd name="connsiteX0" fmla="*/ 0 w 9830"/>
                <a:gd name="connsiteY0" fmla="*/ 10000 h 10000"/>
                <a:gd name="connsiteX1" fmla="*/ 1239 w 9830"/>
                <a:gd name="connsiteY1" fmla="*/ 10000 h 10000"/>
                <a:gd name="connsiteX2" fmla="*/ 1622 w 9830"/>
                <a:gd name="connsiteY2" fmla="*/ 0 h 10000"/>
                <a:gd name="connsiteX3" fmla="*/ 9830 w 9830"/>
                <a:gd name="connsiteY3" fmla="*/ 0 h 10000"/>
                <a:gd name="connsiteX0" fmla="*/ 0 w 9708"/>
                <a:gd name="connsiteY0" fmla="*/ 10000 h 10000"/>
                <a:gd name="connsiteX1" fmla="*/ 1260 w 9708"/>
                <a:gd name="connsiteY1" fmla="*/ 10000 h 10000"/>
                <a:gd name="connsiteX2" fmla="*/ 1650 w 9708"/>
                <a:gd name="connsiteY2" fmla="*/ 0 h 10000"/>
                <a:gd name="connsiteX3" fmla="*/ 9708 w 9708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" h="10000">
                  <a:moveTo>
                    <a:pt x="0" y="10000"/>
                  </a:moveTo>
                  <a:lnTo>
                    <a:pt x="1260" y="10000"/>
                  </a:lnTo>
                  <a:cubicBezTo>
                    <a:pt x="1391" y="6667"/>
                    <a:pt x="1520" y="3333"/>
                    <a:pt x="1650" y="0"/>
                  </a:cubicBezTo>
                  <a:lnTo>
                    <a:pt x="9708" y="0"/>
                  </a:lnTo>
                </a:path>
              </a:pathLst>
            </a:custGeom>
            <a:noFill/>
            <a:ln w="7938" cap="flat">
              <a:solidFill>
                <a:srgbClr val="4D4D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Rectangle 12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00" y="2558683"/>
            <a:ext cx="9288000" cy="1563673"/>
          </a:xfrm>
        </p:spPr>
        <p:txBody>
          <a:bodyPr tIns="0" bIns="0" anchor="ctr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8800" y="4158933"/>
            <a:ext cx="9288000" cy="99828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958E7644-9F41-4137-B0B0-3327B053C771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rgbClr val="999999"/>
                </a:solidFill>
              </a:rPr>
              <a:t>© Wärtsilä</a:t>
            </a:r>
          </a:p>
        </p:txBody>
      </p:sp>
      <p:sp>
        <p:nvSpPr>
          <p:cNvPr id="16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7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1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8" name="KRONO_CP_Class"/>
          <p:cNvSpPr txBox="1"/>
          <p:nvPr/>
        </p:nvSpPr>
        <p:spPr>
          <a:xfrm>
            <a:off x="1582736" y="6675334"/>
            <a:ext cx="1496219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900" b="0" cap="all" spc="100">
                <a:solidFill>
                  <a:schemeClr val="accent4"/>
                </a:solidFill>
              </a:rPr>
              <a:t>Internal</a:t>
            </a:r>
            <a:endParaRPr lang="fi-FI" sz="900" b="0" cap="all" spc="100" dirty="0">
              <a:solidFill>
                <a:schemeClr val="accent4"/>
              </a:solidFill>
            </a:endParaRPr>
          </a:p>
        </p:txBody>
      </p:sp>
      <p:sp>
        <p:nvSpPr>
          <p:cNvPr id="29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30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81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hidden">
          <a:xfrm>
            <a:off x="0" y="6611696"/>
            <a:ext cx="12204000" cy="25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hidden">
          <a:xfrm>
            <a:off x="10185400" y="0"/>
            <a:ext cx="2006600" cy="876300"/>
          </a:xfrm>
          <a:custGeom>
            <a:avLst/>
            <a:gdLst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0 w 2006600"/>
              <a:gd name="connsiteY3" fmla="*/ 876300 h 876300"/>
              <a:gd name="connsiteX4" fmla="*/ 0 w 2006600"/>
              <a:gd name="connsiteY4" fmla="*/ 0 h 876300"/>
              <a:gd name="connsiteX0" fmla="*/ 0 w 2006600"/>
              <a:gd name="connsiteY0" fmla="*/ 0 h 876300"/>
              <a:gd name="connsiteX1" fmla="*/ 2006600 w 2006600"/>
              <a:gd name="connsiteY1" fmla="*/ 0 h 876300"/>
              <a:gd name="connsiteX2" fmla="*/ 2006600 w 2006600"/>
              <a:gd name="connsiteY2" fmla="*/ 876300 h 876300"/>
              <a:gd name="connsiteX3" fmla="*/ 558800 w 2006600"/>
              <a:gd name="connsiteY3" fmla="*/ 876300 h 876300"/>
              <a:gd name="connsiteX4" fmla="*/ 0 w 20066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876300">
                <a:moveTo>
                  <a:pt x="0" y="0"/>
                </a:moveTo>
                <a:lnTo>
                  <a:pt x="2006600" y="0"/>
                </a:lnTo>
                <a:lnTo>
                  <a:pt x="2006600" y="876300"/>
                </a:lnTo>
                <a:lnTo>
                  <a:pt x="55880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985" y="990000"/>
            <a:ext cx="10515600" cy="78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599" y="2124000"/>
            <a:ext cx="10515985" cy="42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775" y="6642096"/>
            <a:ext cx="41431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fld id="{5F80C46A-BDF6-478F-96A5-81B6E525D8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pyright"/>
          <p:cNvSpPr txBox="1"/>
          <p:nvPr/>
        </p:nvSpPr>
        <p:spPr>
          <a:xfrm>
            <a:off x="809109" y="6657733"/>
            <a:ext cx="504056" cy="14428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fi-FI" sz="700" dirty="0">
                <a:solidFill>
                  <a:schemeClr val="accent4"/>
                </a:solidFill>
              </a:rPr>
              <a:t>© Wärtsilä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00423" y="6642101"/>
            <a:ext cx="1002946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fld id="{91534833-67A6-42FC-B23D-DEC6E2DC171E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2460" y="6640724"/>
            <a:ext cx="2619378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accent4"/>
                </a:solidFill>
              </a:defRPr>
            </a:lvl1pPr>
          </a:lstStyle>
          <a:p>
            <a:r>
              <a:rPr lang="en-US"/>
              <a:t>Joe Ayala - WGS </a:t>
            </a:r>
          </a:p>
        </p:txBody>
      </p:sp>
      <p:sp>
        <p:nvSpPr>
          <p:cNvPr id="11" name="Label_number" hidden="1"/>
          <p:cNvSpPr/>
          <p:nvPr/>
        </p:nvSpPr>
        <p:spPr bwMode="auto">
          <a:xfrm>
            <a:off x="7149588" y="6660000"/>
            <a:ext cx="599000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Document ID </a:t>
            </a:r>
          </a:p>
        </p:txBody>
      </p:sp>
      <p:sp>
        <p:nvSpPr>
          <p:cNvPr id="10" name="KRONO_number"/>
          <p:cNvSpPr/>
          <p:nvPr/>
        </p:nvSpPr>
        <p:spPr bwMode="auto">
          <a:xfrm>
            <a:off x="7725156" y="6660000"/>
            <a:ext cx="720081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  <a:endParaRPr kumimoji="0" lang="fi-FI" sz="700" b="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Label_version" hidden="1"/>
          <p:cNvSpPr/>
          <p:nvPr/>
        </p:nvSpPr>
        <p:spPr bwMode="auto">
          <a:xfrm>
            <a:off x="8798826" y="6660000"/>
            <a:ext cx="432048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0" i="0" u="none" strike="noStrike" cap="none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Revision</a:t>
            </a:r>
          </a:p>
        </p:txBody>
      </p:sp>
      <p:sp>
        <p:nvSpPr>
          <p:cNvPr id="9" name="KRONO_version"/>
          <p:cNvSpPr/>
          <p:nvPr/>
        </p:nvSpPr>
        <p:spPr bwMode="auto">
          <a:xfrm>
            <a:off x="9232122" y="6660000"/>
            <a:ext cx="288032" cy="14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700" b="0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16" y="116720"/>
            <a:ext cx="996925" cy="603208"/>
          </a:xfrm>
          <a:prstGeom prst="rect">
            <a:avLst/>
          </a:prstGeom>
        </p:spPr>
      </p:pic>
      <p:sp>
        <p:nvSpPr>
          <p:cNvPr id="17" name="Secret" hidden="1"/>
          <p:cNvSpPr txBox="1"/>
          <p:nvPr/>
        </p:nvSpPr>
        <p:spPr>
          <a:xfrm rot="18900000">
            <a:off x="9835200" y="5760000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kern="1900" spc="130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SECRET</a:t>
            </a:r>
          </a:p>
        </p:txBody>
      </p:sp>
      <p:sp>
        <p:nvSpPr>
          <p:cNvPr id="18" name="Confidential" hidden="1"/>
          <p:cNvSpPr txBox="1"/>
          <p:nvPr/>
        </p:nvSpPr>
        <p:spPr>
          <a:xfrm rot="18900000">
            <a:off x="9834521" y="5759675"/>
            <a:ext cx="2952000" cy="43200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kern="1900" spc="20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014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3pPr>
      <a:lvl4pPr marL="97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1188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6pPr>
      <a:lvl7pPr marL="169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7pPr>
      <a:lvl8pPr marL="1872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8pPr>
      <a:lvl9pPr marL="2088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F26B43"/>
          </p15:clr>
        </p15:guide>
        <p15:guide id="2" pos="6758">
          <p15:clr>
            <a:srgbClr val="F26B43"/>
          </p15:clr>
        </p15:guide>
        <p15:guide id="3" pos="507">
          <p15:clr>
            <a:srgbClr val="F26B43"/>
          </p15:clr>
        </p15:guide>
        <p15:guide id="4" pos="984">
          <p15:clr>
            <a:srgbClr val="F26B43"/>
          </p15:clr>
        </p15:guide>
        <p15:guide id="5" pos="7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4EC759F-8137-4E45-9F21-69421356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3" t="3234" b="1"/>
          <a:stretch/>
        </p:blipFill>
        <p:spPr>
          <a:xfrm>
            <a:off x="0" y="0"/>
            <a:ext cx="4008188" cy="8295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983942-3A2D-4D75-BEB6-5B52FE75E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4" r="896" b="31994"/>
          <a:stretch/>
        </p:blipFill>
        <p:spPr>
          <a:xfrm>
            <a:off x="3048000" y="6012414"/>
            <a:ext cx="9144000" cy="84558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9B7EC2D-D970-4D62-9816-D56FA2F03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3776" y="210754"/>
            <a:ext cx="2952750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6835BB-4F06-465A-99B0-E7221BB271A1}"/>
              </a:ext>
            </a:extLst>
          </p:cNvPr>
          <p:cNvSpPr txBox="1"/>
          <p:nvPr/>
        </p:nvSpPr>
        <p:spPr>
          <a:xfrm>
            <a:off x="1233547" y="2541810"/>
            <a:ext cx="13125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>
                <a:solidFill>
                  <a:srgbClr val="666666"/>
                </a:solidFill>
                <a:latin typeface="Montserrat" panose="02000505000000020004" pitchFamily="2" charset="0"/>
              </a:rPr>
              <a:t>Biogas Capture and Upgrading Technology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68F5C8-F5B6-40F5-99B1-505D6916D999}"/>
              </a:ext>
            </a:extLst>
          </p:cNvPr>
          <p:cNvSpPr txBox="1"/>
          <p:nvPr/>
        </p:nvSpPr>
        <p:spPr>
          <a:xfrm>
            <a:off x="-2730843" y="67962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0F5B5-F977-4060-BAA0-CE14EA3AF868}"/>
              </a:ext>
            </a:extLst>
          </p:cNvPr>
          <p:cNvSpPr txBox="1"/>
          <p:nvPr/>
        </p:nvSpPr>
        <p:spPr>
          <a:xfrm>
            <a:off x="1266071" y="3834725"/>
            <a:ext cx="3422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Montserrat Medium" panose="00000600000000000000" pitchFamily="2" charset="0"/>
              </a:rPr>
              <a:t>Joe Ayala</a:t>
            </a:r>
          </a:p>
          <a:p>
            <a:r>
              <a:rPr lang="en-US" dirty="0">
                <a:solidFill>
                  <a:srgbClr val="666666"/>
                </a:solidFill>
                <a:latin typeface="Montserrat Medium" panose="00000600000000000000" pitchFamily="2" charset="0"/>
              </a:rPr>
              <a:t>GM </a:t>
            </a:r>
            <a:r>
              <a:rPr lang="en-US" dirty="0" err="1">
                <a:solidFill>
                  <a:srgbClr val="666666"/>
                </a:solidFill>
                <a:latin typeface="Montserrat Medium" panose="00000600000000000000" pitchFamily="2" charset="0"/>
              </a:rPr>
              <a:t>Puregas</a:t>
            </a:r>
            <a:r>
              <a:rPr lang="en-US" dirty="0">
                <a:solidFill>
                  <a:srgbClr val="666666"/>
                </a:solidFill>
                <a:latin typeface="Montserrat Medium" panose="00000600000000000000" pitchFamily="2" charset="0"/>
              </a:rPr>
              <a:t>, North America</a:t>
            </a:r>
          </a:p>
          <a:p>
            <a:r>
              <a:rPr lang="en-US" dirty="0">
                <a:solidFill>
                  <a:srgbClr val="666666"/>
                </a:solidFill>
                <a:latin typeface="Montserrat Medium" panose="00000600000000000000" pitchFamily="2" charset="0"/>
              </a:rPr>
              <a:t>Renewable Gases,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237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BA2-215A-4DDC-9737-2CAA95DB4817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481184" cy="412009"/>
          </a:xfrm>
        </p:spPr>
        <p:txBody>
          <a:bodyPr/>
          <a:lstStyle/>
          <a:p>
            <a:r>
              <a:rPr lang="it-IT" dirty="0"/>
              <a:t>&lt;0,1% methane slip</a:t>
            </a:r>
            <a:endParaRPr lang="en-GB" dirty="0"/>
          </a:p>
        </p:txBody>
      </p:sp>
      <p:pic>
        <p:nvPicPr>
          <p:cNvPr id="24" name="Picture Placeholder 2">
            <a:extLst>
              <a:ext uri="{FF2B5EF4-FFF2-40B4-BE49-F238E27FC236}">
                <a16:creationId xmlns:a16="http://schemas.microsoft.com/office/drawing/2014/main" id="{E6F2154A-6B35-4EF6-A6DA-26997332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6339"/>
          <a:stretch>
            <a:fillRect/>
          </a:stretch>
        </p:blipFill>
        <p:spPr>
          <a:xfrm>
            <a:off x="0" y="1844675"/>
            <a:ext cx="12192001" cy="4176714"/>
          </a:xfrm>
          <a:prstGeom prst="rect">
            <a:avLst/>
          </a:prstGeom>
          <a:solidFill>
            <a:srgbClr val="E7E6E6"/>
          </a:solidFill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9F2FDF2F-BBC7-4763-BAB0-77661370C847}"/>
              </a:ext>
            </a:extLst>
          </p:cNvPr>
          <p:cNvSpPr txBox="1">
            <a:spLocks/>
          </p:cNvSpPr>
          <p:nvPr/>
        </p:nvSpPr>
        <p:spPr>
          <a:xfrm>
            <a:off x="839788" y="1844823"/>
            <a:ext cx="3456012" cy="4176565"/>
          </a:xfrm>
          <a:prstGeom prst="rect">
            <a:avLst/>
          </a:prstGeom>
          <a:solidFill>
            <a:srgbClr val="44546A">
              <a:alpha val="69804"/>
            </a:srgbClr>
          </a:solidFill>
        </p:spPr>
        <p:txBody>
          <a:bodyPr vert="horz" lIns="288000" tIns="252000" rIns="288000" bIns="252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9750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156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1188" indent="-2682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Minimises GHG emissions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Helps achieve sustainability criteria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be used directly for crop propagation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need for additional exhaust treatment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Easier to recover CO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Food Grade applications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0C3D-9554-44EA-A39B-48AB49BBACCF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649371" cy="412009"/>
          </a:xfrm>
        </p:spPr>
        <p:txBody>
          <a:bodyPr/>
          <a:lstStyle/>
          <a:p>
            <a:r>
              <a:rPr lang="it-IT" dirty="0"/>
              <a:t>Up to 99% CH4 purity</a:t>
            </a:r>
            <a:endParaRPr lang="en-GB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BC4D3AA-C385-4DD9-B50E-E2AE6E16B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b="29609"/>
          <a:stretch/>
        </p:blipFill>
        <p:spPr>
          <a:xfrm>
            <a:off x="0" y="1844675"/>
            <a:ext cx="12192001" cy="4176714"/>
          </a:xfrm>
          <a:prstGeom prst="rect">
            <a:avLst/>
          </a:prstGeom>
          <a:solidFill>
            <a:srgbClr val="E7E6E6"/>
          </a:solidFill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AF5F71-E083-4B05-982C-AAB2FBD713AC}"/>
              </a:ext>
            </a:extLst>
          </p:cNvPr>
          <p:cNvSpPr txBox="1">
            <a:spLocks/>
          </p:cNvSpPr>
          <p:nvPr/>
        </p:nvSpPr>
        <p:spPr>
          <a:xfrm>
            <a:off x="7896200" y="1844823"/>
            <a:ext cx="3528539" cy="4176565"/>
          </a:xfrm>
          <a:prstGeom prst="rect">
            <a:avLst/>
          </a:prstGeom>
          <a:solidFill>
            <a:srgbClr val="44546A">
              <a:alpha val="69804"/>
            </a:srgbClr>
          </a:solidFill>
        </p:spPr>
        <p:txBody>
          <a:bodyPr vert="horz" lIns="288000" tIns="252000" rIns="288000" bIns="252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9750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156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1188" indent="-2682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Meets pipeline specification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purity requirements can be achieved by blending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requirement for propane enrichment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cost saving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82F2-AF68-487F-83ED-292024C73154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354820" cy="412009"/>
          </a:xfrm>
        </p:spPr>
        <p:txBody>
          <a:bodyPr/>
          <a:lstStyle/>
          <a:p>
            <a:r>
              <a:rPr lang="it-IT" dirty="0"/>
              <a:t>Lowest cost of ownership</a:t>
            </a:r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9549F11-68A3-4E19-814F-0C57F663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23"/>
            <a:ext cx="8066088" cy="4176565"/>
          </a:xfrm>
        </p:spPr>
        <p:txBody>
          <a:bodyPr/>
          <a:lstStyle/>
          <a:p>
            <a:r>
              <a:rPr lang="en-GB" dirty="0"/>
              <a:t>&lt; 0.06 kWh/Nm</a:t>
            </a:r>
            <a:r>
              <a:rPr lang="en-GB" baseline="30000" dirty="0"/>
              <a:t>3</a:t>
            </a:r>
            <a:r>
              <a:rPr lang="en-GB" dirty="0"/>
              <a:t> Biogas in electricity consumption </a:t>
            </a:r>
          </a:p>
          <a:p>
            <a:pPr lvl="1"/>
            <a:r>
              <a:rPr lang="en-GB" sz="1800" dirty="0" err="1"/>
              <a:t>CApure</a:t>
            </a:r>
            <a:r>
              <a:rPr lang="en-GB" sz="1800" dirty="0"/>
              <a:t> process operates at low pressure (only the CH</a:t>
            </a:r>
            <a:r>
              <a:rPr lang="en-GB" sz="1800" baseline="-25000" dirty="0"/>
              <a:t>4</a:t>
            </a:r>
            <a:r>
              <a:rPr lang="en-GB" sz="1800" dirty="0"/>
              <a:t> is compressed)</a:t>
            </a:r>
            <a:br>
              <a:rPr lang="en-GB" sz="1800" dirty="0"/>
            </a:br>
            <a:endParaRPr lang="en-GB" sz="1800" dirty="0"/>
          </a:p>
          <a:p>
            <a:r>
              <a:rPr lang="en-GB" dirty="0"/>
              <a:t>&lt; 0.1 kWh/Nm</a:t>
            </a:r>
            <a:r>
              <a:rPr lang="en-GB" baseline="30000" dirty="0"/>
              <a:t>3</a:t>
            </a:r>
            <a:r>
              <a:rPr lang="en-GB" dirty="0"/>
              <a:t> Biogas in net heat consumption</a:t>
            </a:r>
          </a:p>
          <a:p>
            <a:pPr lvl="1"/>
            <a:r>
              <a:rPr lang="en-GB" sz="1600" dirty="0"/>
              <a:t>80% of the heat used can be recovered</a:t>
            </a:r>
            <a:br>
              <a:rPr lang="en-GB" sz="1600" dirty="0"/>
            </a:br>
            <a:endParaRPr lang="en-GB" sz="1600" dirty="0"/>
          </a:p>
          <a:p>
            <a:r>
              <a:rPr lang="en-GB" dirty="0"/>
              <a:t>Low consumption of water and solvents</a:t>
            </a:r>
          </a:p>
          <a:p>
            <a:pPr lvl="1"/>
            <a:r>
              <a:rPr lang="en-GB" sz="1800" dirty="0"/>
              <a:t>Long life, biodegradable organic solvents used in </a:t>
            </a:r>
            <a:r>
              <a:rPr lang="en-GB" sz="1800" dirty="0" err="1"/>
              <a:t>CApure</a:t>
            </a:r>
            <a:r>
              <a:rPr lang="en-GB" sz="1800" dirty="0"/>
              <a:t> process</a:t>
            </a:r>
            <a:br>
              <a:rPr lang="en-GB" sz="1800" dirty="0"/>
            </a:br>
            <a:r>
              <a:rPr lang="en-GB" sz="1800" dirty="0"/>
              <a:t>are part of a closed-loop system</a:t>
            </a:r>
            <a:br>
              <a:rPr lang="en-GB" sz="1800" dirty="0"/>
            </a:br>
            <a:endParaRPr lang="en-GB" sz="1800" dirty="0"/>
          </a:p>
          <a:p>
            <a:r>
              <a:rPr lang="en-GB" dirty="0"/>
              <a:t>Low maintenance cost</a:t>
            </a:r>
          </a:p>
          <a:p>
            <a:pPr lvl="1"/>
            <a:r>
              <a:rPr lang="en-GB" sz="1800" dirty="0"/>
              <a:t>Robust design, Easy access, 98% uptime guaranteed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40A5F66C-13B1-4382-98D0-264E2A438DA3}"/>
              </a:ext>
            </a:extLst>
          </p:cNvPr>
          <p:cNvGrpSpPr>
            <a:grpSpLocks noChangeAspect="1"/>
          </p:cNvGrpSpPr>
          <p:nvPr/>
        </p:nvGrpSpPr>
        <p:grpSpPr>
          <a:xfrm>
            <a:off x="9639162" y="2060810"/>
            <a:ext cx="978175" cy="1080000"/>
            <a:chOff x="4418013" y="835026"/>
            <a:chExt cx="1433513" cy="1582738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A8B5095-44FC-448D-A222-8D529484D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1428751"/>
              <a:ext cx="938213" cy="660400"/>
            </a:xfrm>
            <a:custGeom>
              <a:avLst/>
              <a:gdLst>
                <a:gd name="T0" fmla="*/ 1135 w 1773"/>
                <a:gd name="T1" fmla="*/ 80 h 1247"/>
                <a:gd name="T2" fmla="*/ 976 w 1773"/>
                <a:gd name="T3" fmla="*/ 120 h 1247"/>
                <a:gd name="T4" fmla="*/ 1009 w 1773"/>
                <a:gd name="T5" fmla="*/ 293 h 1247"/>
                <a:gd name="T6" fmla="*/ 987 w 1773"/>
                <a:gd name="T7" fmla="*/ 527 h 1247"/>
                <a:gd name="T8" fmla="*/ 1182 w 1773"/>
                <a:gd name="T9" fmla="*/ 335 h 1247"/>
                <a:gd name="T10" fmla="*/ 978 w 1773"/>
                <a:gd name="T11" fmla="*/ 339 h 1247"/>
                <a:gd name="T12" fmla="*/ 909 w 1773"/>
                <a:gd name="T13" fmla="*/ 140 h 1247"/>
                <a:gd name="T14" fmla="*/ 1057 w 1773"/>
                <a:gd name="T15" fmla="*/ 12 h 1247"/>
                <a:gd name="T16" fmla="*/ 1236 w 1773"/>
                <a:gd name="T17" fmla="*/ 111 h 1247"/>
                <a:gd name="T18" fmla="*/ 1224 w 1773"/>
                <a:gd name="T19" fmla="*/ 390 h 1247"/>
                <a:gd name="T20" fmla="*/ 993 w 1773"/>
                <a:gd name="T21" fmla="*/ 578 h 1247"/>
                <a:gd name="T22" fmla="*/ 877 w 1773"/>
                <a:gd name="T23" fmla="*/ 494 h 1247"/>
                <a:gd name="T24" fmla="*/ 820 w 1773"/>
                <a:gd name="T25" fmla="*/ 563 h 1247"/>
                <a:gd name="T26" fmla="*/ 720 w 1773"/>
                <a:gd name="T27" fmla="*/ 246 h 1247"/>
                <a:gd name="T28" fmla="*/ 630 w 1773"/>
                <a:gd name="T29" fmla="*/ 69 h 1247"/>
                <a:gd name="T30" fmla="*/ 483 w 1773"/>
                <a:gd name="T31" fmla="*/ 141 h 1247"/>
                <a:gd name="T32" fmla="*/ 546 w 1773"/>
                <a:gd name="T33" fmla="*/ 305 h 1247"/>
                <a:gd name="T34" fmla="*/ 547 w 1773"/>
                <a:gd name="T35" fmla="*/ 506 h 1247"/>
                <a:gd name="T36" fmla="*/ 681 w 1773"/>
                <a:gd name="T37" fmla="*/ 344 h 1247"/>
                <a:gd name="T38" fmla="*/ 469 w 1773"/>
                <a:gd name="T39" fmla="*/ 318 h 1247"/>
                <a:gd name="T40" fmla="*/ 438 w 1773"/>
                <a:gd name="T41" fmla="*/ 107 h 1247"/>
                <a:gd name="T42" fmla="*/ 615 w 1773"/>
                <a:gd name="T43" fmla="*/ 14 h 1247"/>
                <a:gd name="T44" fmla="*/ 763 w 1773"/>
                <a:gd name="T45" fmla="*/ 140 h 1247"/>
                <a:gd name="T46" fmla="*/ 724 w 1773"/>
                <a:gd name="T47" fmla="*/ 417 h 1247"/>
                <a:gd name="T48" fmla="*/ 501 w 1773"/>
                <a:gd name="T49" fmla="*/ 573 h 1247"/>
                <a:gd name="T50" fmla="*/ 297 w 1773"/>
                <a:gd name="T51" fmla="*/ 165 h 1247"/>
                <a:gd name="T52" fmla="*/ 163 w 1773"/>
                <a:gd name="T53" fmla="*/ 65 h 1247"/>
                <a:gd name="T54" fmla="*/ 57 w 1773"/>
                <a:gd name="T55" fmla="*/ 203 h 1247"/>
                <a:gd name="T56" fmla="*/ 190 w 1773"/>
                <a:gd name="T57" fmla="*/ 314 h 1247"/>
                <a:gd name="T58" fmla="*/ 208 w 1773"/>
                <a:gd name="T59" fmla="*/ 450 h 1247"/>
                <a:gd name="T60" fmla="*/ 195 w 1773"/>
                <a:gd name="T61" fmla="*/ 363 h 1247"/>
                <a:gd name="T62" fmla="*/ 9 w 1773"/>
                <a:gd name="T63" fmla="*/ 248 h 1247"/>
                <a:gd name="T64" fmla="*/ 52 w 1773"/>
                <a:gd name="T65" fmla="*/ 65 h 1247"/>
                <a:gd name="T66" fmla="*/ 258 w 1773"/>
                <a:gd name="T67" fmla="*/ 29 h 1247"/>
                <a:gd name="T68" fmla="*/ 360 w 1773"/>
                <a:gd name="T69" fmla="*/ 215 h 1247"/>
                <a:gd name="T70" fmla="*/ 259 w 1773"/>
                <a:gd name="T71" fmla="*/ 474 h 1247"/>
                <a:gd name="T72" fmla="*/ 72 w 1773"/>
                <a:gd name="T73" fmla="*/ 540 h 1247"/>
                <a:gd name="T74" fmla="*/ 1365 w 1773"/>
                <a:gd name="T75" fmla="*/ 12 h 1247"/>
                <a:gd name="T76" fmla="*/ 1515 w 1773"/>
                <a:gd name="T77" fmla="*/ 65 h 1247"/>
                <a:gd name="T78" fmla="*/ 1447 w 1773"/>
                <a:gd name="T79" fmla="*/ 209 h 1247"/>
                <a:gd name="T80" fmla="*/ 1311 w 1773"/>
                <a:gd name="T81" fmla="*/ 129 h 1247"/>
                <a:gd name="T82" fmla="*/ 1398 w 1773"/>
                <a:gd name="T83" fmla="*/ 50 h 1247"/>
                <a:gd name="T84" fmla="*/ 1365 w 1773"/>
                <a:gd name="T85" fmla="*/ 141 h 1247"/>
                <a:gd name="T86" fmla="*/ 1471 w 1773"/>
                <a:gd name="T87" fmla="*/ 131 h 1247"/>
                <a:gd name="T88" fmla="*/ 1693 w 1773"/>
                <a:gd name="T89" fmla="*/ 30 h 1247"/>
                <a:gd name="T90" fmla="*/ 1677 w 1773"/>
                <a:gd name="T91" fmla="*/ 359 h 1247"/>
                <a:gd name="T92" fmla="*/ 1771 w 1773"/>
                <a:gd name="T93" fmla="*/ 486 h 1247"/>
                <a:gd name="T94" fmla="*/ 1635 w 1773"/>
                <a:gd name="T95" fmla="*/ 567 h 1247"/>
                <a:gd name="T96" fmla="*/ 1567 w 1773"/>
                <a:gd name="T97" fmla="*/ 423 h 1247"/>
                <a:gd name="T98" fmla="*/ 1699 w 1773"/>
                <a:gd name="T99" fmla="*/ 516 h 1247"/>
                <a:gd name="T100" fmla="*/ 1699 w 1773"/>
                <a:gd name="T101" fmla="*/ 416 h 1247"/>
                <a:gd name="T102" fmla="*/ 1605 w 1773"/>
                <a:gd name="T103" fmla="*/ 471 h 1247"/>
                <a:gd name="T104" fmla="*/ 1246 w 1773"/>
                <a:gd name="T105" fmla="*/ 1193 h 1247"/>
                <a:gd name="T106" fmla="*/ 741 w 1773"/>
                <a:gd name="T107" fmla="*/ 873 h 1247"/>
                <a:gd name="T108" fmla="*/ 766 w 1773"/>
                <a:gd name="T109" fmla="*/ 918 h 1247"/>
                <a:gd name="T110" fmla="*/ 601 w 1773"/>
                <a:gd name="T111" fmla="*/ 956 h 1247"/>
                <a:gd name="T112" fmla="*/ 643 w 1773"/>
                <a:gd name="T113" fmla="*/ 1133 h 1247"/>
                <a:gd name="T114" fmla="*/ 795 w 1773"/>
                <a:gd name="T115" fmla="*/ 1115 h 1247"/>
                <a:gd name="T116" fmla="*/ 657 w 1773"/>
                <a:gd name="T117" fmla="*/ 1173 h 1247"/>
                <a:gd name="T118" fmla="*/ 547 w 1773"/>
                <a:gd name="T119" fmla="*/ 1008 h 1247"/>
                <a:gd name="T120" fmla="*/ 687 w 1773"/>
                <a:gd name="T121" fmla="*/ 869 h 1247"/>
                <a:gd name="T122" fmla="*/ 1078 w 1773"/>
                <a:gd name="T123" fmla="*/ 873 h 1247"/>
                <a:gd name="T124" fmla="*/ 1074 w 1773"/>
                <a:gd name="T125" fmla="*/ 1037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3" h="1247">
                  <a:moveTo>
                    <a:pt x="1201" y="263"/>
                  </a:moveTo>
                  <a:lnTo>
                    <a:pt x="1203" y="246"/>
                  </a:lnTo>
                  <a:lnTo>
                    <a:pt x="1204" y="231"/>
                  </a:lnTo>
                  <a:lnTo>
                    <a:pt x="1204" y="215"/>
                  </a:lnTo>
                  <a:lnTo>
                    <a:pt x="1203" y="198"/>
                  </a:lnTo>
                  <a:lnTo>
                    <a:pt x="1200" y="182"/>
                  </a:lnTo>
                  <a:lnTo>
                    <a:pt x="1195" y="165"/>
                  </a:lnTo>
                  <a:lnTo>
                    <a:pt x="1191" y="149"/>
                  </a:lnTo>
                  <a:lnTo>
                    <a:pt x="1188" y="141"/>
                  </a:lnTo>
                  <a:lnTo>
                    <a:pt x="1183" y="134"/>
                  </a:lnTo>
                  <a:lnTo>
                    <a:pt x="1176" y="119"/>
                  </a:lnTo>
                  <a:lnTo>
                    <a:pt x="1167" y="105"/>
                  </a:lnTo>
                  <a:lnTo>
                    <a:pt x="1161" y="99"/>
                  </a:lnTo>
                  <a:lnTo>
                    <a:pt x="1155" y="95"/>
                  </a:lnTo>
                  <a:lnTo>
                    <a:pt x="1149" y="89"/>
                  </a:lnTo>
                  <a:lnTo>
                    <a:pt x="1143" y="84"/>
                  </a:lnTo>
                  <a:lnTo>
                    <a:pt x="1135" y="80"/>
                  </a:lnTo>
                  <a:lnTo>
                    <a:pt x="1128" y="75"/>
                  </a:lnTo>
                  <a:lnTo>
                    <a:pt x="1113" y="69"/>
                  </a:lnTo>
                  <a:lnTo>
                    <a:pt x="1104" y="68"/>
                  </a:lnTo>
                  <a:lnTo>
                    <a:pt x="1095" y="66"/>
                  </a:lnTo>
                  <a:lnTo>
                    <a:pt x="1086" y="65"/>
                  </a:lnTo>
                  <a:lnTo>
                    <a:pt x="1075" y="65"/>
                  </a:lnTo>
                  <a:lnTo>
                    <a:pt x="1063" y="65"/>
                  </a:lnTo>
                  <a:lnTo>
                    <a:pt x="1051" y="66"/>
                  </a:lnTo>
                  <a:lnTo>
                    <a:pt x="1039" y="69"/>
                  </a:lnTo>
                  <a:lnTo>
                    <a:pt x="1033" y="72"/>
                  </a:lnTo>
                  <a:lnTo>
                    <a:pt x="1029" y="74"/>
                  </a:lnTo>
                  <a:lnTo>
                    <a:pt x="1018" y="80"/>
                  </a:lnTo>
                  <a:lnTo>
                    <a:pt x="1008" y="86"/>
                  </a:lnTo>
                  <a:lnTo>
                    <a:pt x="999" y="93"/>
                  </a:lnTo>
                  <a:lnTo>
                    <a:pt x="991" y="102"/>
                  </a:lnTo>
                  <a:lnTo>
                    <a:pt x="984" y="111"/>
                  </a:lnTo>
                  <a:lnTo>
                    <a:pt x="976" y="120"/>
                  </a:lnTo>
                  <a:lnTo>
                    <a:pt x="970" y="131"/>
                  </a:lnTo>
                  <a:lnTo>
                    <a:pt x="966" y="141"/>
                  </a:lnTo>
                  <a:lnTo>
                    <a:pt x="961" y="153"/>
                  </a:lnTo>
                  <a:lnTo>
                    <a:pt x="958" y="165"/>
                  </a:lnTo>
                  <a:lnTo>
                    <a:pt x="957" y="177"/>
                  </a:lnTo>
                  <a:lnTo>
                    <a:pt x="957" y="191"/>
                  </a:lnTo>
                  <a:lnTo>
                    <a:pt x="957" y="203"/>
                  </a:lnTo>
                  <a:lnTo>
                    <a:pt x="958" y="215"/>
                  </a:lnTo>
                  <a:lnTo>
                    <a:pt x="961" y="227"/>
                  </a:lnTo>
                  <a:lnTo>
                    <a:pt x="966" y="239"/>
                  </a:lnTo>
                  <a:lnTo>
                    <a:pt x="970" y="249"/>
                  </a:lnTo>
                  <a:lnTo>
                    <a:pt x="976" y="260"/>
                  </a:lnTo>
                  <a:lnTo>
                    <a:pt x="984" y="269"/>
                  </a:lnTo>
                  <a:lnTo>
                    <a:pt x="987" y="273"/>
                  </a:lnTo>
                  <a:lnTo>
                    <a:pt x="991" y="278"/>
                  </a:lnTo>
                  <a:lnTo>
                    <a:pt x="1000" y="285"/>
                  </a:lnTo>
                  <a:lnTo>
                    <a:pt x="1009" y="293"/>
                  </a:lnTo>
                  <a:lnTo>
                    <a:pt x="1018" y="299"/>
                  </a:lnTo>
                  <a:lnTo>
                    <a:pt x="1029" y="305"/>
                  </a:lnTo>
                  <a:lnTo>
                    <a:pt x="1041" y="308"/>
                  </a:lnTo>
                  <a:lnTo>
                    <a:pt x="1051" y="311"/>
                  </a:lnTo>
                  <a:lnTo>
                    <a:pt x="1063" y="314"/>
                  </a:lnTo>
                  <a:lnTo>
                    <a:pt x="1075" y="314"/>
                  </a:lnTo>
                  <a:lnTo>
                    <a:pt x="1089" y="314"/>
                  </a:lnTo>
                  <a:lnTo>
                    <a:pt x="1102" y="312"/>
                  </a:lnTo>
                  <a:lnTo>
                    <a:pt x="1114" y="309"/>
                  </a:lnTo>
                  <a:lnTo>
                    <a:pt x="1126" y="306"/>
                  </a:lnTo>
                  <a:lnTo>
                    <a:pt x="1138" y="302"/>
                  </a:lnTo>
                  <a:lnTo>
                    <a:pt x="1147" y="297"/>
                  </a:lnTo>
                  <a:lnTo>
                    <a:pt x="1167" y="288"/>
                  </a:lnTo>
                  <a:lnTo>
                    <a:pt x="1180" y="279"/>
                  </a:lnTo>
                  <a:lnTo>
                    <a:pt x="1192" y="270"/>
                  </a:lnTo>
                  <a:lnTo>
                    <a:pt x="1201" y="263"/>
                  </a:lnTo>
                  <a:close/>
                  <a:moveTo>
                    <a:pt x="987" y="527"/>
                  </a:moveTo>
                  <a:lnTo>
                    <a:pt x="1005" y="519"/>
                  </a:lnTo>
                  <a:lnTo>
                    <a:pt x="1030" y="506"/>
                  </a:lnTo>
                  <a:lnTo>
                    <a:pt x="1045" y="497"/>
                  </a:lnTo>
                  <a:lnTo>
                    <a:pt x="1060" y="488"/>
                  </a:lnTo>
                  <a:lnTo>
                    <a:pt x="1075" y="476"/>
                  </a:lnTo>
                  <a:lnTo>
                    <a:pt x="1092" y="464"/>
                  </a:lnTo>
                  <a:lnTo>
                    <a:pt x="1108" y="450"/>
                  </a:lnTo>
                  <a:lnTo>
                    <a:pt x="1123" y="435"/>
                  </a:lnTo>
                  <a:lnTo>
                    <a:pt x="1138" y="420"/>
                  </a:lnTo>
                  <a:lnTo>
                    <a:pt x="1152" y="404"/>
                  </a:lnTo>
                  <a:lnTo>
                    <a:pt x="1165" y="386"/>
                  </a:lnTo>
                  <a:lnTo>
                    <a:pt x="1176" y="368"/>
                  </a:lnTo>
                  <a:lnTo>
                    <a:pt x="1180" y="359"/>
                  </a:lnTo>
                  <a:lnTo>
                    <a:pt x="1185" y="350"/>
                  </a:lnTo>
                  <a:lnTo>
                    <a:pt x="1188" y="339"/>
                  </a:lnTo>
                  <a:lnTo>
                    <a:pt x="1191" y="330"/>
                  </a:lnTo>
                  <a:lnTo>
                    <a:pt x="1182" y="335"/>
                  </a:lnTo>
                  <a:lnTo>
                    <a:pt x="1171" y="341"/>
                  </a:lnTo>
                  <a:lnTo>
                    <a:pt x="1164" y="344"/>
                  </a:lnTo>
                  <a:lnTo>
                    <a:pt x="1156" y="347"/>
                  </a:lnTo>
                  <a:lnTo>
                    <a:pt x="1138" y="354"/>
                  </a:lnTo>
                  <a:lnTo>
                    <a:pt x="1128" y="357"/>
                  </a:lnTo>
                  <a:lnTo>
                    <a:pt x="1117" y="360"/>
                  </a:lnTo>
                  <a:lnTo>
                    <a:pt x="1095" y="363"/>
                  </a:lnTo>
                  <a:lnTo>
                    <a:pt x="1083" y="365"/>
                  </a:lnTo>
                  <a:lnTo>
                    <a:pt x="1071" y="365"/>
                  </a:lnTo>
                  <a:lnTo>
                    <a:pt x="1054" y="365"/>
                  </a:lnTo>
                  <a:lnTo>
                    <a:pt x="1038" y="362"/>
                  </a:lnTo>
                  <a:lnTo>
                    <a:pt x="1021" y="359"/>
                  </a:lnTo>
                  <a:lnTo>
                    <a:pt x="1006" y="353"/>
                  </a:lnTo>
                  <a:lnTo>
                    <a:pt x="999" y="350"/>
                  </a:lnTo>
                  <a:lnTo>
                    <a:pt x="991" y="347"/>
                  </a:lnTo>
                  <a:lnTo>
                    <a:pt x="984" y="342"/>
                  </a:lnTo>
                  <a:lnTo>
                    <a:pt x="978" y="339"/>
                  </a:lnTo>
                  <a:lnTo>
                    <a:pt x="964" y="329"/>
                  </a:lnTo>
                  <a:lnTo>
                    <a:pt x="952" y="318"/>
                  </a:lnTo>
                  <a:lnTo>
                    <a:pt x="940" y="308"/>
                  </a:lnTo>
                  <a:lnTo>
                    <a:pt x="930" y="294"/>
                  </a:lnTo>
                  <a:lnTo>
                    <a:pt x="922" y="279"/>
                  </a:lnTo>
                  <a:lnTo>
                    <a:pt x="915" y="264"/>
                  </a:lnTo>
                  <a:lnTo>
                    <a:pt x="909" y="248"/>
                  </a:lnTo>
                  <a:lnTo>
                    <a:pt x="906" y="240"/>
                  </a:lnTo>
                  <a:lnTo>
                    <a:pt x="904" y="231"/>
                  </a:lnTo>
                  <a:lnTo>
                    <a:pt x="903" y="222"/>
                  </a:lnTo>
                  <a:lnTo>
                    <a:pt x="901" y="213"/>
                  </a:lnTo>
                  <a:lnTo>
                    <a:pt x="900" y="203"/>
                  </a:lnTo>
                  <a:lnTo>
                    <a:pt x="900" y="194"/>
                  </a:lnTo>
                  <a:lnTo>
                    <a:pt x="901" y="174"/>
                  </a:lnTo>
                  <a:lnTo>
                    <a:pt x="904" y="156"/>
                  </a:lnTo>
                  <a:lnTo>
                    <a:pt x="906" y="149"/>
                  </a:lnTo>
                  <a:lnTo>
                    <a:pt x="909" y="140"/>
                  </a:lnTo>
                  <a:lnTo>
                    <a:pt x="915" y="123"/>
                  </a:lnTo>
                  <a:lnTo>
                    <a:pt x="922" y="107"/>
                  </a:lnTo>
                  <a:lnTo>
                    <a:pt x="925" y="99"/>
                  </a:lnTo>
                  <a:lnTo>
                    <a:pt x="930" y="92"/>
                  </a:lnTo>
                  <a:lnTo>
                    <a:pt x="936" y="84"/>
                  </a:lnTo>
                  <a:lnTo>
                    <a:pt x="940" y="78"/>
                  </a:lnTo>
                  <a:lnTo>
                    <a:pt x="952" y="65"/>
                  </a:lnTo>
                  <a:lnTo>
                    <a:pt x="964" y="53"/>
                  </a:lnTo>
                  <a:lnTo>
                    <a:pt x="978" y="44"/>
                  </a:lnTo>
                  <a:lnTo>
                    <a:pt x="985" y="38"/>
                  </a:lnTo>
                  <a:lnTo>
                    <a:pt x="993" y="33"/>
                  </a:lnTo>
                  <a:lnTo>
                    <a:pt x="1008" y="26"/>
                  </a:lnTo>
                  <a:lnTo>
                    <a:pt x="1015" y="23"/>
                  </a:lnTo>
                  <a:lnTo>
                    <a:pt x="1024" y="20"/>
                  </a:lnTo>
                  <a:lnTo>
                    <a:pt x="1041" y="15"/>
                  </a:lnTo>
                  <a:lnTo>
                    <a:pt x="1048" y="14"/>
                  </a:lnTo>
                  <a:lnTo>
                    <a:pt x="1057" y="12"/>
                  </a:lnTo>
                  <a:lnTo>
                    <a:pt x="1075" y="12"/>
                  </a:lnTo>
                  <a:lnTo>
                    <a:pt x="1098" y="14"/>
                  </a:lnTo>
                  <a:lnTo>
                    <a:pt x="1110" y="15"/>
                  </a:lnTo>
                  <a:lnTo>
                    <a:pt x="1120" y="17"/>
                  </a:lnTo>
                  <a:lnTo>
                    <a:pt x="1131" y="18"/>
                  </a:lnTo>
                  <a:lnTo>
                    <a:pt x="1140" y="21"/>
                  </a:lnTo>
                  <a:lnTo>
                    <a:pt x="1158" y="29"/>
                  </a:lnTo>
                  <a:lnTo>
                    <a:pt x="1174" y="39"/>
                  </a:lnTo>
                  <a:lnTo>
                    <a:pt x="1183" y="44"/>
                  </a:lnTo>
                  <a:lnTo>
                    <a:pt x="1189" y="50"/>
                  </a:lnTo>
                  <a:lnTo>
                    <a:pt x="1197" y="56"/>
                  </a:lnTo>
                  <a:lnTo>
                    <a:pt x="1203" y="63"/>
                  </a:lnTo>
                  <a:lnTo>
                    <a:pt x="1210" y="71"/>
                  </a:lnTo>
                  <a:lnTo>
                    <a:pt x="1216" y="78"/>
                  </a:lnTo>
                  <a:lnTo>
                    <a:pt x="1227" y="93"/>
                  </a:lnTo>
                  <a:lnTo>
                    <a:pt x="1231" y="102"/>
                  </a:lnTo>
                  <a:lnTo>
                    <a:pt x="1236" y="111"/>
                  </a:lnTo>
                  <a:lnTo>
                    <a:pt x="1243" y="129"/>
                  </a:lnTo>
                  <a:lnTo>
                    <a:pt x="1246" y="140"/>
                  </a:lnTo>
                  <a:lnTo>
                    <a:pt x="1249" y="149"/>
                  </a:lnTo>
                  <a:lnTo>
                    <a:pt x="1254" y="170"/>
                  </a:lnTo>
                  <a:lnTo>
                    <a:pt x="1255" y="180"/>
                  </a:lnTo>
                  <a:lnTo>
                    <a:pt x="1257" y="192"/>
                  </a:lnTo>
                  <a:lnTo>
                    <a:pt x="1260" y="215"/>
                  </a:lnTo>
                  <a:lnTo>
                    <a:pt x="1260" y="237"/>
                  </a:lnTo>
                  <a:lnTo>
                    <a:pt x="1260" y="257"/>
                  </a:lnTo>
                  <a:lnTo>
                    <a:pt x="1258" y="276"/>
                  </a:lnTo>
                  <a:lnTo>
                    <a:pt x="1255" y="294"/>
                  </a:lnTo>
                  <a:lnTo>
                    <a:pt x="1252" y="311"/>
                  </a:lnTo>
                  <a:lnTo>
                    <a:pt x="1248" y="329"/>
                  </a:lnTo>
                  <a:lnTo>
                    <a:pt x="1242" y="345"/>
                  </a:lnTo>
                  <a:lnTo>
                    <a:pt x="1237" y="360"/>
                  </a:lnTo>
                  <a:lnTo>
                    <a:pt x="1230" y="375"/>
                  </a:lnTo>
                  <a:lnTo>
                    <a:pt x="1224" y="390"/>
                  </a:lnTo>
                  <a:lnTo>
                    <a:pt x="1215" y="404"/>
                  </a:lnTo>
                  <a:lnTo>
                    <a:pt x="1207" y="417"/>
                  </a:lnTo>
                  <a:lnTo>
                    <a:pt x="1198" y="429"/>
                  </a:lnTo>
                  <a:lnTo>
                    <a:pt x="1189" y="441"/>
                  </a:lnTo>
                  <a:lnTo>
                    <a:pt x="1180" y="453"/>
                  </a:lnTo>
                  <a:lnTo>
                    <a:pt x="1170" y="464"/>
                  </a:lnTo>
                  <a:lnTo>
                    <a:pt x="1159" y="474"/>
                  </a:lnTo>
                  <a:lnTo>
                    <a:pt x="1138" y="494"/>
                  </a:lnTo>
                  <a:lnTo>
                    <a:pt x="1128" y="503"/>
                  </a:lnTo>
                  <a:lnTo>
                    <a:pt x="1117" y="512"/>
                  </a:lnTo>
                  <a:lnTo>
                    <a:pt x="1105" y="519"/>
                  </a:lnTo>
                  <a:lnTo>
                    <a:pt x="1095" y="527"/>
                  </a:lnTo>
                  <a:lnTo>
                    <a:pt x="1074" y="540"/>
                  </a:lnTo>
                  <a:lnTo>
                    <a:pt x="1053" y="552"/>
                  </a:lnTo>
                  <a:lnTo>
                    <a:pt x="1033" y="561"/>
                  </a:lnTo>
                  <a:lnTo>
                    <a:pt x="999" y="576"/>
                  </a:lnTo>
                  <a:lnTo>
                    <a:pt x="993" y="578"/>
                  </a:lnTo>
                  <a:lnTo>
                    <a:pt x="988" y="576"/>
                  </a:lnTo>
                  <a:lnTo>
                    <a:pt x="985" y="573"/>
                  </a:lnTo>
                  <a:lnTo>
                    <a:pt x="982" y="569"/>
                  </a:lnTo>
                  <a:lnTo>
                    <a:pt x="973" y="549"/>
                  </a:lnTo>
                  <a:lnTo>
                    <a:pt x="972" y="546"/>
                  </a:lnTo>
                  <a:lnTo>
                    <a:pt x="972" y="543"/>
                  </a:lnTo>
                  <a:lnTo>
                    <a:pt x="972" y="540"/>
                  </a:lnTo>
                  <a:lnTo>
                    <a:pt x="973" y="537"/>
                  </a:lnTo>
                  <a:lnTo>
                    <a:pt x="975" y="534"/>
                  </a:lnTo>
                  <a:lnTo>
                    <a:pt x="978" y="531"/>
                  </a:lnTo>
                  <a:lnTo>
                    <a:pt x="982" y="528"/>
                  </a:lnTo>
                  <a:lnTo>
                    <a:pt x="987" y="527"/>
                  </a:lnTo>
                  <a:close/>
                  <a:moveTo>
                    <a:pt x="844" y="480"/>
                  </a:moveTo>
                  <a:lnTo>
                    <a:pt x="853" y="482"/>
                  </a:lnTo>
                  <a:lnTo>
                    <a:pt x="862" y="485"/>
                  </a:lnTo>
                  <a:lnTo>
                    <a:pt x="870" y="488"/>
                  </a:lnTo>
                  <a:lnTo>
                    <a:pt x="877" y="494"/>
                  </a:lnTo>
                  <a:lnTo>
                    <a:pt x="882" y="501"/>
                  </a:lnTo>
                  <a:lnTo>
                    <a:pt x="886" y="509"/>
                  </a:lnTo>
                  <a:lnTo>
                    <a:pt x="889" y="516"/>
                  </a:lnTo>
                  <a:lnTo>
                    <a:pt x="889" y="521"/>
                  </a:lnTo>
                  <a:lnTo>
                    <a:pt x="889" y="527"/>
                  </a:lnTo>
                  <a:lnTo>
                    <a:pt x="889" y="536"/>
                  </a:lnTo>
                  <a:lnTo>
                    <a:pt x="886" y="543"/>
                  </a:lnTo>
                  <a:lnTo>
                    <a:pt x="882" y="551"/>
                  </a:lnTo>
                  <a:lnTo>
                    <a:pt x="877" y="558"/>
                  </a:lnTo>
                  <a:lnTo>
                    <a:pt x="870" y="563"/>
                  </a:lnTo>
                  <a:lnTo>
                    <a:pt x="862" y="567"/>
                  </a:lnTo>
                  <a:lnTo>
                    <a:pt x="853" y="570"/>
                  </a:lnTo>
                  <a:lnTo>
                    <a:pt x="849" y="570"/>
                  </a:lnTo>
                  <a:lnTo>
                    <a:pt x="844" y="572"/>
                  </a:lnTo>
                  <a:lnTo>
                    <a:pt x="835" y="570"/>
                  </a:lnTo>
                  <a:lnTo>
                    <a:pt x="828" y="567"/>
                  </a:lnTo>
                  <a:lnTo>
                    <a:pt x="820" y="563"/>
                  </a:lnTo>
                  <a:lnTo>
                    <a:pt x="813" y="558"/>
                  </a:lnTo>
                  <a:lnTo>
                    <a:pt x="807" y="551"/>
                  </a:lnTo>
                  <a:lnTo>
                    <a:pt x="804" y="543"/>
                  </a:lnTo>
                  <a:lnTo>
                    <a:pt x="801" y="536"/>
                  </a:lnTo>
                  <a:lnTo>
                    <a:pt x="799" y="531"/>
                  </a:lnTo>
                  <a:lnTo>
                    <a:pt x="799" y="527"/>
                  </a:lnTo>
                  <a:lnTo>
                    <a:pt x="801" y="516"/>
                  </a:lnTo>
                  <a:lnTo>
                    <a:pt x="804" y="509"/>
                  </a:lnTo>
                  <a:lnTo>
                    <a:pt x="807" y="501"/>
                  </a:lnTo>
                  <a:lnTo>
                    <a:pt x="813" y="494"/>
                  </a:lnTo>
                  <a:lnTo>
                    <a:pt x="820" y="488"/>
                  </a:lnTo>
                  <a:lnTo>
                    <a:pt x="828" y="485"/>
                  </a:lnTo>
                  <a:lnTo>
                    <a:pt x="835" y="482"/>
                  </a:lnTo>
                  <a:lnTo>
                    <a:pt x="840" y="482"/>
                  </a:lnTo>
                  <a:lnTo>
                    <a:pt x="844" y="480"/>
                  </a:lnTo>
                  <a:close/>
                  <a:moveTo>
                    <a:pt x="718" y="263"/>
                  </a:moveTo>
                  <a:lnTo>
                    <a:pt x="720" y="246"/>
                  </a:lnTo>
                  <a:lnTo>
                    <a:pt x="721" y="231"/>
                  </a:lnTo>
                  <a:lnTo>
                    <a:pt x="721" y="215"/>
                  </a:lnTo>
                  <a:lnTo>
                    <a:pt x="720" y="198"/>
                  </a:lnTo>
                  <a:lnTo>
                    <a:pt x="717" y="182"/>
                  </a:lnTo>
                  <a:lnTo>
                    <a:pt x="712" y="165"/>
                  </a:lnTo>
                  <a:lnTo>
                    <a:pt x="708" y="149"/>
                  </a:lnTo>
                  <a:lnTo>
                    <a:pt x="705" y="141"/>
                  </a:lnTo>
                  <a:lnTo>
                    <a:pt x="700" y="134"/>
                  </a:lnTo>
                  <a:lnTo>
                    <a:pt x="693" y="119"/>
                  </a:lnTo>
                  <a:lnTo>
                    <a:pt x="684" y="105"/>
                  </a:lnTo>
                  <a:lnTo>
                    <a:pt x="678" y="99"/>
                  </a:lnTo>
                  <a:lnTo>
                    <a:pt x="672" y="95"/>
                  </a:lnTo>
                  <a:lnTo>
                    <a:pt x="666" y="89"/>
                  </a:lnTo>
                  <a:lnTo>
                    <a:pt x="660" y="84"/>
                  </a:lnTo>
                  <a:lnTo>
                    <a:pt x="652" y="80"/>
                  </a:lnTo>
                  <a:lnTo>
                    <a:pt x="645" y="75"/>
                  </a:lnTo>
                  <a:lnTo>
                    <a:pt x="630" y="69"/>
                  </a:lnTo>
                  <a:lnTo>
                    <a:pt x="621" y="68"/>
                  </a:lnTo>
                  <a:lnTo>
                    <a:pt x="612" y="66"/>
                  </a:lnTo>
                  <a:lnTo>
                    <a:pt x="601" y="65"/>
                  </a:lnTo>
                  <a:lnTo>
                    <a:pt x="592" y="65"/>
                  </a:lnTo>
                  <a:lnTo>
                    <a:pt x="580" y="65"/>
                  </a:lnTo>
                  <a:lnTo>
                    <a:pt x="568" y="66"/>
                  </a:lnTo>
                  <a:lnTo>
                    <a:pt x="556" y="69"/>
                  </a:lnTo>
                  <a:lnTo>
                    <a:pt x="550" y="72"/>
                  </a:lnTo>
                  <a:lnTo>
                    <a:pt x="546" y="74"/>
                  </a:lnTo>
                  <a:lnTo>
                    <a:pt x="535" y="80"/>
                  </a:lnTo>
                  <a:lnTo>
                    <a:pt x="525" y="86"/>
                  </a:lnTo>
                  <a:lnTo>
                    <a:pt x="516" y="93"/>
                  </a:lnTo>
                  <a:lnTo>
                    <a:pt x="508" y="102"/>
                  </a:lnTo>
                  <a:lnTo>
                    <a:pt x="501" y="111"/>
                  </a:lnTo>
                  <a:lnTo>
                    <a:pt x="493" y="120"/>
                  </a:lnTo>
                  <a:lnTo>
                    <a:pt x="487" y="131"/>
                  </a:lnTo>
                  <a:lnTo>
                    <a:pt x="483" y="141"/>
                  </a:lnTo>
                  <a:lnTo>
                    <a:pt x="478" y="153"/>
                  </a:lnTo>
                  <a:lnTo>
                    <a:pt x="475" y="165"/>
                  </a:lnTo>
                  <a:lnTo>
                    <a:pt x="474" y="177"/>
                  </a:lnTo>
                  <a:lnTo>
                    <a:pt x="474" y="191"/>
                  </a:lnTo>
                  <a:lnTo>
                    <a:pt x="474" y="203"/>
                  </a:lnTo>
                  <a:lnTo>
                    <a:pt x="475" y="215"/>
                  </a:lnTo>
                  <a:lnTo>
                    <a:pt x="478" y="227"/>
                  </a:lnTo>
                  <a:lnTo>
                    <a:pt x="483" y="239"/>
                  </a:lnTo>
                  <a:lnTo>
                    <a:pt x="487" y="249"/>
                  </a:lnTo>
                  <a:lnTo>
                    <a:pt x="493" y="260"/>
                  </a:lnTo>
                  <a:lnTo>
                    <a:pt x="501" y="269"/>
                  </a:lnTo>
                  <a:lnTo>
                    <a:pt x="504" y="273"/>
                  </a:lnTo>
                  <a:lnTo>
                    <a:pt x="508" y="278"/>
                  </a:lnTo>
                  <a:lnTo>
                    <a:pt x="517" y="285"/>
                  </a:lnTo>
                  <a:lnTo>
                    <a:pt x="526" y="293"/>
                  </a:lnTo>
                  <a:lnTo>
                    <a:pt x="535" y="299"/>
                  </a:lnTo>
                  <a:lnTo>
                    <a:pt x="546" y="305"/>
                  </a:lnTo>
                  <a:lnTo>
                    <a:pt x="558" y="308"/>
                  </a:lnTo>
                  <a:lnTo>
                    <a:pt x="568" y="311"/>
                  </a:lnTo>
                  <a:lnTo>
                    <a:pt x="580" y="314"/>
                  </a:lnTo>
                  <a:lnTo>
                    <a:pt x="592" y="314"/>
                  </a:lnTo>
                  <a:lnTo>
                    <a:pt x="606" y="314"/>
                  </a:lnTo>
                  <a:lnTo>
                    <a:pt x="619" y="312"/>
                  </a:lnTo>
                  <a:lnTo>
                    <a:pt x="631" y="309"/>
                  </a:lnTo>
                  <a:lnTo>
                    <a:pt x="643" y="306"/>
                  </a:lnTo>
                  <a:lnTo>
                    <a:pt x="654" y="302"/>
                  </a:lnTo>
                  <a:lnTo>
                    <a:pt x="664" y="297"/>
                  </a:lnTo>
                  <a:lnTo>
                    <a:pt x="682" y="288"/>
                  </a:lnTo>
                  <a:lnTo>
                    <a:pt x="697" y="279"/>
                  </a:lnTo>
                  <a:lnTo>
                    <a:pt x="709" y="270"/>
                  </a:lnTo>
                  <a:lnTo>
                    <a:pt x="718" y="263"/>
                  </a:lnTo>
                  <a:close/>
                  <a:moveTo>
                    <a:pt x="504" y="527"/>
                  </a:moveTo>
                  <a:lnTo>
                    <a:pt x="522" y="519"/>
                  </a:lnTo>
                  <a:lnTo>
                    <a:pt x="547" y="506"/>
                  </a:lnTo>
                  <a:lnTo>
                    <a:pt x="561" y="497"/>
                  </a:lnTo>
                  <a:lnTo>
                    <a:pt x="577" y="488"/>
                  </a:lnTo>
                  <a:lnTo>
                    <a:pt x="592" y="476"/>
                  </a:lnTo>
                  <a:lnTo>
                    <a:pt x="609" y="464"/>
                  </a:lnTo>
                  <a:lnTo>
                    <a:pt x="625" y="450"/>
                  </a:lnTo>
                  <a:lnTo>
                    <a:pt x="640" y="435"/>
                  </a:lnTo>
                  <a:lnTo>
                    <a:pt x="655" y="420"/>
                  </a:lnTo>
                  <a:lnTo>
                    <a:pt x="669" y="404"/>
                  </a:lnTo>
                  <a:lnTo>
                    <a:pt x="682" y="386"/>
                  </a:lnTo>
                  <a:lnTo>
                    <a:pt x="693" y="368"/>
                  </a:lnTo>
                  <a:lnTo>
                    <a:pt x="697" y="359"/>
                  </a:lnTo>
                  <a:lnTo>
                    <a:pt x="702" y="350"/>
                  </a:lnTo>
                  <a:lnTo>
                    <a:pt x="705" y="339"/>
                  </a:lnTo>
                  <a:lnTo>
                    <a:pt x="708" y="330"/>
                  </a:lnTo>
                  <a:lnTo>
                    <a:pt x="699" y="335"/>
                  </a:lnTo>
                  <a:lnTo>
                    <a:pt x="687" y="341"/>
                  </a:lnTo>
                  <a:lnTo>
                    <a:pt x="681" y="344"/>
                  </a:lnTo>
                  <a:lnTo>
                    <a:pt x="673" y="347"/>
                  </a:lnTo>
                  <a:lnTo>
                    <a:pt x="655" y="354"/>
                  </a:lnTo>
                  <a:lnTo>
                    <a:pt x="645" y="357"/>
                  </a:lnTo>
                  <a:lnTo>
                    <a:pt x="634" y="360"/>
                  </a:lnTo>
                  <a:lnTo>
                    <a:pt x="612" y="363"/>
                  </a:lnTo>
                  <a:lnTo>
                    <a:pt x="600" y="365"/>
                  </a:lnTo>
                  <a:lnTo>
                    <a:pt x="588" y="365"/>
                  </a:lnTo>
                  <a:lnTo>
                    <a:pt x="571" y="365"/>
                  </a:lnTo>
                  <a:lnTo>
                    <a:pt x="555" y="362"/>
                  </a:lnTo>
                  <a:lnTo>
                    <a:pt x="538" y="359"/>
                  </a:lnTo>
                  <a:lnTo>
                    <a:pt x="523" y="353"/>
                  </a:lnTo>
                  <a:lnTo>
                    <a:pt x="516" y="350"/>
                  </a:lnTo>
                  <a:lnTo>
                    <a:pt x="508" y="347"/>
                  </a:lnTo>
                  <a:lnTo>
                    <a:pt x="501" y="342"/>
                  </a:lnTo>
                  <a:lnTo>
                    <a:pt x="495" y="339"/>
                  </a:lnTo>
                  <a:lnTo>
                    <a:pt x="481" y="329"/>
                  </a:lnTo>
                  <a:lnTo>
                    <a:pt x="469" y="318"/>
                  </a:lnTo>
                  <a:lnTo>
                    <a:pt x="457" y="308"/>
                  </a:lnTo>
                  <a:lnTo>
                    <a:pt x="447" y="294"/>
                  </a:lnTo>
                  <a:lnTo>
                    <a:pt x="438" y="279"/>
                  </a:lnTo>
                  <a:lnTo>
                    <a:pt x="430" y="264"/>
                  </a:lnTo>
                  <a:lnTo>
                    <a:pt x="424" y="248"/>
                  </a:lnTo>
                  <a:lnTo>
                    <a:pt x="423" y="240"/>
                  </a:lnTo>
                  <a:lnTo>
                    <a:pt x="421" y="231"/>
                  </a:lnTo>
                  <a:lnTo>
                    <a:pt x="418" y="222"/>
                  </a:lnTo>
                  <a:lnTo>
                    <a:pt x="418" y="213"/>
                  </a:lnTo>
                  <a:lnTo>
                    <a:pt x="417" y="203"/>
                  </a:lnTo>
                  <a:lnTo>
                    <a:pt x="417" y="194"/>
                  </a:lnTo>
                  <a:lnTo>
                    <a:pt x="418" y="174"/>
                  </a:lnTo>
                  <a:lnTo>
                    <a:pt x="421" y="156"/>
                  </a:lnTo>
                  <a:lnTo>
                    <a:pt x="423" y="149"/>
                  </a:lnTo>
                  <a:lnTo>
                    <a:pt x="424" y="140"/>
                  </a:lnTo>
                  <a:lnTo>
                    <a:pt x="430" y="123"/>
                  </a:lnTo>
                  <a:lnTo>
                    <a:pt x="438" y="107"/>
                  </a:lnTo>
                  <a:lnTo>
                    <a:pt x="442" y="99"/>
                  </a:lnTo>
                  <a:lnTo>
                    <a:pt x="447" y="92"/>
                  </a:lnTo>
                  <a:lnTo>
                    <a:pt x="453" y="84"/>
                  </a:lnTo>
                  <a:lnTo>
                    <a:pt x="457" y="78"/>
                  </a:lnTo>
                  <a:lnTo>
                    <a:pt x="469" y="65"/>
                  </a:lnTo>
                  <a:lnTo>
                    <a:pt x="481" y="53"/>
                  </a:lnTo>
                  <a:lnTo>
                    <a:pt x="495" y="44"/>
                  </a:lnTo>
                  <a:lnTo>
                    <a:pt x="502" y="38"/>
                  </a:lnTo>
                  <a:lnTo>
                    <a:pt x="510" y="33"/>
                  </a:lnTo>
                  <a:lnTo>
                    <a:pt x="525" y="26"/>
                  </a:lnTo>
                  <a:lnTo>
                    <a:pt x="532" y="23"/>
                  </a:lnTo>
                  <a:lnTo>
                    <a:pt x="541" y="20"/>
                  </a:lnTo>
                  <a:lnTo>
                    <a:pt x="558" y="15"/>
                  </a:lnTo>
                  <a:lnTo>
                    <a:pt x="565" y="14"/>
                  </a:lnTo>
                  <a:lnTo>
                    <a:pt x="574" y="12"/>
                  </a:lnTo>
                  <a:lnTo>
                    <a:pt x="592" y="12"/>
                  </a:lnTo>
                  <a:lnTo>
                    <a:pt x="615" y="14"/>
                  </a:lnTo>
                  <a:lnTo>
                    <a:pt x="627" y="15"/>
                  </a:lnTo>
                  <a:lnTo>
                    <a:pt x="637" y="17"/>
                  </a:lnTo>
                  <a:lnTo>
                    <a:pt x="646" y="18"/>
                  </a:lnTo>
                  <a:lnTo>
                    <a:pt x="657" y="21"/>
                  </a:lnTo>
                  <a:lnTo>
                    <a:pt x="675" y="29"/>
                  </a:lnTo>
                  <a:lnTo>
                    <a:pt x="691" y="39"/>
                  </a:lnTo>
                  <a:lnTo>
                    <a:pt x="699" y="44"/>
                  </a:lnTo>
                  <a:lnTo>
                    <a:pt x="706" y="50"/>
                  </a:lnTo>
                  <a:lnTo>
                    <a:pt x="714" y="56"/>
                  </a:lnTo>
                  <a:lnTo>
                    <a:pt x="720" y="63"/>
                  </a:lnTo>
                  <a:lnTo>
                    <a:pt x="727" y="71"/>
                  </a:lnTo>
                  <a:lnTo>
                    <a:pt x="732" y="78"/>
                  </a:lnTo>
                  <a:lnTo>
                    <a:pt x="742" y="93"/>
                  </a:lnTo>
                  <a:lnTo>
                    <a:pt x="748" y="102"/>
                  </a:lnTo>
                  <a:lnTo>
                    <a:pt x="751" y="111"/>
                  </a:lnTo>
                  <a:lnTo>
                    <a:pt x="760" y="129"/>
                  </a:lnTo>
                  <a:lnTo>
                    <a:pt x="763" y="140"/>
                  </a:lnTo>
                  <a:lnTo>
                    <a:pt x="766" y="149"/>
                  </a:lnTo>
                  <a:lnTo>
                    <a:pt x="771" y="170"/>
                  </a:lnTo>
                  <a:lnTo>
                    <a:pt x="772" y="180"/>
                  </a:lnTo>
                  <a:lnTo>
                    <a:pt x="774" y="192"/>
                  </a:lnTo>
                  <a:lnTo>
                    <a:pt x="775" y="215"/>
                  </a:lnTo>
                  <a:lnTo>
                    <a:pt x="777" y="237"/>
                  </a:lnTo>
                  <a:lnTo>
                    <a:pt x="777" y="257"/>
                  </a:lnTo>
                  <a:lnTo>
                    <a:pt x="775" y="276"/>
                  </a:lnTo>
                  <a:lnTo>
                    <a:pt x="772" y="294"/>
                  </a:lnTo>
                  <a:lnTo>
                    <a:pt x="769" y="311"/>
                  </a:lnTo>
                  <a:lnTo>
                    <a:pt x="765" y="329"/>
                  </a:lnTo>
                  <a:lnTo>
                    <a:pt x="759" y="345"/>
                  </a:lnTo>
                  <a:lnTo>
                    <a:pt x="754" y="360"/>
                  </a:lnTo>
                  <a:lnTo>
                    <a:pt x="747" y="375"/>
                  </a:lnTo>
                  <a:lnTo>
                    <a:pt x="739" y="390"/>
                  </a:lnTo>
                  <a:lnTo>
                    <a:pt x="732" y="404"/>
                  </a:lnTo>
                  <a:lnTo>
                    <a:pt x="724" y="417"/>
                  </a:lnTo>
                  <a:lnTo>
                    <a:pt x="715" y="429"/>
                  </a:lnTo>
                  <a:lnTo>
                    <a:pt x="706" y="441"/>
                  </a:lnTo>
                  <a:lnTo>
                    <a:pt x="696" y="453"/>
                  </a:lnTo>
                  <a:lnTo>
                    <a:pt x="687" y="464"/>
                  </a:lnTo>
                  <a:lnTo>
                    <a:pt x="676" y="474"/>
                  </a:lnTo>
                  <a:lnTo>
                    <a:pt x="655" y="494"/>
                  </a:lnTo>
                  <a:lnTo>
                    <a:pt x="645" y="503"/>
                  </a:lnTo>
                  <a:lnTo>
                    <a:pt x="634" y="512"/>
                  </a:lnTo>
                  <a:lnTo>
                    <a:pt x="622" y="519"/>
                  </a:lnTo>
                  <a:lnTo>
                    <a:pt x="612" y="527"/>
                  </a:lnTo>
                  <a:lnTo>
                    <a:pt x="591" y="540"/>
                  </a:lnTo>
                  <a:lnTo>
                    <a:pt x="570" y="552"/>
                  </a:lnTo>
                  <a:lnTo>
                    <a:pt x="550" y="561"/>
                  </a:lnTo>
                  <a:lnTo>
                    <a:pt x="516" y="576"/>
                  </a:lnTo>
                  <a:lnTo>
                    <a:pt x="510" y="578"/>
                  </a:lnTo>
                  <a:lnTo>
                    <a:pt x="505" y="576"/>
                  </a:lnTo>
                  <a:lnTo>
                    <a:pt x="501" y="573"/>
                  </a:lnTo>
                  <a:lnTo>
                    <a:pt x="499" y="569"/>
                  </a:lnTo>
                  <a:lnTo>
                    <a:pt x="490" y="549"/>
                  </a:lnTo>
                  <a:lnTo>
                    <a:pt x="489" y="546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0" y="537"/>
                  </a:lnTo>
                  <a:lnTo>
                    <a:pt x="492" y="534"/>
                  </a:lnTo>
                  <a:lnTo>
                    <a:pt x="495" y="531"/>
                  </a:lnTo>
                  <a:lnTo>
                    <a:pt x="499" y="528"/>
                  </a:lnTo>
                  <a:lnTo>
                    <a:pt x="504" y="527"/>
                  </a:lnTo>
                  <a:close/>
                  <a:moveTo>
                    <a:pt x="301" y="263"/>
                  </a:moveTo>
                  <a:lnTo>
                    <a:pt x="303" y="246"/>
                  </a:lnTo>
                  <a:lnTo>
                    <a:pt x="304" y="231"/>
                  </a:lnTo>
                  <a:lnTo>
                    <a:pt x="304" y="215"/>
                  </a:lnTo>
                  <a:lnTo>
                    <a:pt x="303" y="198"/>
                  </a:lnTo>
                  <a:lnTo>
                    <a:pt x="300" y="182"/>
                  </a:lnTo>
                  <a:lnTo>
                    <a:pt x="297" y="165"/>
                  </a:lnTo>
                  <a:lnTo>
                    <a:pt x="291" y="149"/>
                  </a:lnTo>
                  <a:lnTo>
                    <a:pt x="288" y="141"/>
                  </a:lnTo>
                  <a:lnTo>
                    <a:pt x="285" y="134"/>
                  </a:lnTo>
                  <a:lnTo>
                    <a:pt x="276" y="119"/>
                  </a:lnTo>
                  <a:lnTo>
                    <a:pt x="267" y="105"/>
                  </a:lnTo>
                  <a:lnTo>
                    <a:pt x="261" y="99"/>
                  </a:lnTo>
                  <a:lnTo>
                    <a:pt x="255" y="95"/>
                  </a:lnTo>
                  <a:lnTo>
                    <a:pt x="249" y="89"/>
                  </a:lnTo>
                  <a:lnTo>
                    <a:pt x="243" y="84"/>
                  </a:lnTo>
                  <a:lnTo>
                    <a:pt x="235" y="80"/>
                  </a:lnTo>
                  <a:lnTo>
                    <a:pt x="228" y="75"/>
                  </a:lnTo>
                  <a:lnTo>
                    <a:pt x="213" y="69"/>
                  </a:lnTo>
                  <a:lnTo>
                    <a:pt x="204" y="68"/>
                  </a:lnTo>
                  <a:lnTo>
                    <a:pt x="195" y="66"/>
                  </a:lnTo>
                  <a:lnTo>
                    <a:pt x="186" y="65"/>
                  </a:lnTo>
                  <a:lnTo>
                    <a:pt x="175" y="65"/>
                  </a:lnTo>
                  <a:lnTo>
                    <a:pt x="163" y="65"/>
                  </a:lnTo>
                  <a:lnTo>
                    <a:pt x="151" y="66"/>
                  </a:lnTo>
                  <a:lnTo>
                    <a:pt x="139" y="69"/>
                  </a:lnTo>
                  <a:lnTo>
                    <a:pt x="135" y="72"/>
                  </a:lnTo>
                  <a:lnTo>
                    <a:pt x="129" y="74"/>
                  </a:lnTo>
                  <a:lnTo>
                    <a:pt x="118" y="80"/>
                  </a:lnTo>
                  <a:lnTo>
                    <a:pt x="109" y="86"/>
                  </a:lnTo>
                  <a:lnTo>
                    <a:pt x="99" y="93"/>
                  </a:lnTo>
                  <a:lnTo>
                    <a:pt x="91" y="102"/>
                  </a:lnTo>
                  <a:lnTo>
                    <a:pt x="84" y="111"/>
                  </a:lnTo>
                  <a:lnTo>
                    <a:pt x="76" y="120"/>
                  </a:lnTo>
                  <a:lnTo>
                    <a:pt x="70" y="131"/>
                  </a:lnTo>
                  <a:lnTo>
                    <a:pt x="66" y="141"/>
                  </a:lnTo>
                  <a:lnTo>
                    <a:pt x="61" y="153"/>
                  </a:lnTo>
                  <a:lnTo>
                    <a:pt x="58" y="165"/>
                  </a:lnTo>
                  <a:lnTo>
                    <a:pt x="57" y="177"/>
                  </a:lnTo>
                  <a:lnTo>
                    <a:pt x="57" y="191"/>
                  </a:lnTo>
                  <a:lnTo>
                    <a:pt x="57" y="203"/>
                  </a:lnTo>
                  <a:lnTo>
                    <a:pt x="60" y="215"/>
                  </a:lnTo>
                  <a:lnTo>
                    <a:pt x="61" y="227"/>
                  </a:lnTo>
                  <a:lnTo>
                    <a:pt x="66" y="239"/>
                  </a:lnTo>
                  <a:lnTo>
                    <a:pt x="70" y="249"/>
                  </a:lnTo>
                  <a:lnTo>
                    <a:pt x="76" y="260"/>
                  </a:lnTo>
                  <a:lnTo>
                    <a:pt x="84" y="269"/>
                  </a:lnTo>
                  <a:lnTo>
                    <a:pt x="87" y="273"/>
                  </a:lnTo>
                  <a:lnTo>
                    <a:pt x="91" y="278"/>
                  </a:lnTo>
                  <a:lnTo>
                    <a:pt x="100" y="285"/>
                  </a:lnTo>
                  <a:lnTo>
                    <a:pt x="109" y="293"/>
                  </a:lnTo>
                  <a:lnTo>
                    <a:pt x="118" y="299"/>
                  </a:lnTo>
                  <a:lnTo>
                    <a:pt x="129" y="305"/>
                  </a:lnTo>
                  <a:lnTo>
                    <a:pt x="141" y="308"/>
                  </a:lnTo>
                  <a:lnTo>
                    <a:pt x="151" y="311"/>
                  </a:lnTo>
                  <a:lnTo>
                    <a:pt x="163" y="314"/>
                  </a:lnTo>
                  <a:lnTo>
                    <a:pt x="177" y="314"/>
                  </a:lnTo>
                  <a:lnTo>
                    <a:pt x="190" y="314"/>
                  </a:lnTo>
                  <a:lnTo>
                    <a:pt x="202" y="312"/>
                  </a:lnTo>
                  <a:lnTo>
                    <a:pt x="216" y="309"/>
                  </a:lnTo>
                  <a:lnTo>
                    <a:pt x="226" y="306"/>
                  </a:lnTo>
                  <a:lnTo>
                    <a:pt x="238" y="302"/>
                  </a:lnTo>
                  <a:lnTo>
                    <a:pt x="249" y="297"/>
                  </a:lnTo>
                  <a:lnTo>
                    <a:pt x="267" y="288"/>
                  </a:lnTo>
                  <a:lnTo>
                    <a:pt x="282" y="279"/>
                  </a:lnTo>
                  <a:lnTo>
                    <a:pt x="292" y="270"/>
                  </a:lnTo>
                  <a:lnTo>
                    <a:pt x="301" y="263"/>
                  </a:lnTo>
                  <a:close/>
                  <a:moveTo>
                    <a:pt x="87" y="527"/>
                  </a:moveTo>
                  <a:lnTo>
                    <a:pt x="105" y="519"/>
                  </a:lnTo>
                  <a:lnTo>
                    <a:pt x="130" y="506"/>
                  </a:lnTo>
                  <a:lnTo>
                    <a:pt x="145" y="497"/>
                  </a:lnTo>
                  <a:lnTo>
                    <a:pt x="160" y="488"/>
                  </a:lnTo>
                  <a:lnTo>
                    <a:pt x="177" y="476"/>
                  </a:lnTo>
                  <a:lnTo>
                    <a:pt x="192" y="464"/>
                  </a:lnTo>
                  <a:lnTo>
                    <a:pt x="208" y="450"/>
                  </a:lnTo>
                  <a:lnTo>
                    <a:pt x="223" y="435"/>
                  </a:lnTo>
                  <a:lnTo>
                    <a:pt x="238" y="420"/>
                  </a:lnTo>
                  <a:lnTo>
                    <a:pt x="253" y="404"/>
                  </a:lnTo>
                  <a:lnTo>
                    <a:pt x="265" y="386"/>
                  </a:lnTo>
                  <a:lnTo>
                    <a:pt x="276" y="368"/>
                  </a:lnTo>
                  <a:lnTo>
                    <a:pt x="280" y="359"/>
                  </a:lnTo>
                  <a:lnTo>
                    <a:pt x="285" y="350"/>
                  </a:lnTo>
                  <a:lnTo>
                    <a:pt x="288" y="339"/>
                  </a:lnTo>
                  <a:lnTo>
                    <a:pt x="291" y="330"/>
                  </a:lnTo>
                  <a:lnTo>
                    <a:pt x="282" y="335"/>
                  </a:lnTo>
                  <a:lnTo>
                    <a:pt x="271" y="341"/>
                  </a:lnTo>
                  <a:lnTo>
                    <a:pt x="264" y="344"/>
                  </a:lnTo>
                  <a:lnTo>
                    <a:pt x="256" y="347"/>
                  </a:lnTo>
                  <a:lnTo>
                    <a:pt x="238" y="354"/>
                  </a:lnTo>
                  <a:lnTo>
                    <a:pt x="229" y="357"/>
                  </a:lnTo>
                  <a:lnTo>
                    <a:pt x="219" y="360"/>
                  </a:lnTo>
                  <a:lnTo>
                    <a:pt x="195" y="363"/>
                  </a:lnTo>
                  <a:lnTo>
                    <a:pt x="183" y="365"/>
                  </a:lnTo>
                  <a:lnTo>
                    <a:pt x="171" y="365"/>
                  </a:lnTo>
                  <a:lnTo>
                    <a:pt x="154" y="365"/>
                  </a:lnTo>
                  <a:lnTo>
                    <a:pt x="138" y="362"/>
                  </a:lnTo>
                  <a:lnTo>
                    <a:pt x="121" y="359"/>
                  </a:lnTo>
                  <a:lnTo>
                    <a:pt x="106" y="353"/>
                  </a:lnTo>
                  <a:lnTo>
                    <a:pt x="99" y="350"/>
                  </a:lnTo>
                  <a:lnTo>
                    <a:pt x="91" y="347"/>
                  </a:lnTo>
                  <a:lnTo>
                    <a:pt x="84" y="342"/>
                  </a:lnTo>
                  <a:lnTo>
                    <a:pt x="78" y="339"/>
                  </a:lnTo>
                  <a:lnTo>
                    <a:pt x="64" y="329"/>
                  </a:lnTo>
                  <a:lnTo>
                    <a:pt x="52" y="318"/>
                  </a:lnTo>
                  <a:lnTo>
                    <a:pt x="40" y="308"/>
                  </a:lnTo>
                  <a:lnTo>
                    <a:pt x="31" y="294"/>
                  </a:lnTo>
                  <a:lnTo>
                    <a:pt x="22" y="279"/>
                  </a:lnTo>
                  <a:lnTo>
                    <a:pt x="15" y="264"/>
                  </a:lnTo>
                  <a:lnTo>
                    <a:pt x="9" y="248"/>
                  </a:lnTo>
                  <a:lnTo>
                    <a:pt x="6" y="240"/>
                  </a:lnTo>
                  <a:lnTo>
                    <a:pt x="4" y="231"/>
                  </a:lnTo>
                  <a:lnTo>
                    <a:pt x="3" y="222"/>
                  </a:lnTo>
                  <a:lnTo>
                    <a:pt x="1" y="213"/>
                  </a:lnTo>
                  <a:lnTo>
                    <a:pt x="1" y="203"/>
                  </a:lnTo>
                  <a:lnTo>
                    <a:pt x="0" y="194"/>
                  </a:lnTo>
                  <a:lnTo>
                    <a:pt x="1" y="174"/>
                  </a:lnTo>
                  <a:lnTo>
                    <a:pt x="4" y="156"/>
                  </a:lnTo>
                  <a:lnTo>
                    <a:pt x="6" y="149"/>
                  </a:lnTo>
                  <a:lnTo>
                    <a:pt x="9" y="140"/>
                  </a:lnTo>
                  <a:lnTo>
                    <a:pt x="15" y="123"/>
                  </a:lnTo>
                  <a:lnTo>
                    <a:pt x="22" y="107"/>
                  </a:lnTo>
                  <a:lnTo>
                    <a:pt x="27" y="99"/>
                  </a:lnTo>
                  <a:lnTo>
                    <a:pt x="31" y="92"/>
                  </a:lnTo>
                  <a:lnTo>
                    <a:pt x="36" y="84"/>
                  </a:lnTo>
                  <a:lnTo>
                    <a:pt x="40" y="78"/>
                  </a:lnTo>
                  <a:lnTo>
                    <a:pt x="52" y="65"/>
                  </a:lnTo>
                  <a:lnTo>
                    <a:pt x="64" y="53"/>
                  </a:lnTo>
                  <a:lnTo>
                    <a:pt x="78" y="44"/>
                  </a:lnTo>
                  <a:lnTo>
                    <a:pt x="85" y="38"/>
                  </a:lnTo>
                  <a:lnTo>
                    <a:pt x="93" y="33"/>
                  </a:lnTo>
                  <a:lnTo>
                    <a:pt x="108" y="26"/>
                  </a:lnTo>
                  <a:lnTo>
                    <a:pt x="115" y="23"/>
                  </a:lnTo>
                  <a:lnTo>
                    <a:pt x="124" y="20"/>
                  </a:lnTo>
                  <a:lnTo>
                    <a:pt x="141" y="15"/>
                  </a:lnTo>
                  <a:lnTo>
                    <a:pt x="150" y="14"/>
                  </a:lnTo>
                  <a:lnTo>
                    <a:pt x="157" y="12"/>
                  </a:lnTo>
                  <a:lnTo>
                    <a:pt x="175" y="12"/>
                  </a:lnTo>
                  <a:lnTo>
                    <a:pt x="199" y="14"/>
                  </a:lnTo>
                  <a:lnTo>
                    <a:pt x="210" y="15"/>
                  </a:lnTo>
                  <a:lnTo>
                    <a:pt x="220" y="17"/>
                  </a:lnTo>
                  <a:lnTo>
                    <a:pt x="231" y="18"/>
                  </a:lnTo>
                  <a:lnTo>
                    <a:pt x="240" y="21"/>
                  </a:lnTo>
                  <a:lnTo>
                    <a:pt x="258" y="29"/>
                  </a:lnTo>
                  <a:lnTo>
                    <a:pt x="276" y="39"/>
                  </a:lnTo>
                  <a:lnTo>
                    <a:pt x="283" y="44"/>
                  </a:lnTo>
                  <a:lnTo>
                    <a:pt x="291" y="50"/>
                  </a:lnTo>
                  <a:lnTo>
                    <a:pt x="297" y="56"/>
                  </a:lnTo>
                  <a:lnTo>
                    <a:pt x="304" y="63"/>
                  </a:lnTo>
                  <a:lnTo>
                    <a:pt x="310" y="71"/>
                  </a:lnTo>
                  <a:lnTo>
                    <a:pt x="316" y="78"/>
                  </a:lnTo>
                  <a:lnTo>
                    <a:pt x="327" y="93"/>
                  </a:lnTo>
                  <a:lnTo>
                    <a:pt x="331" y="102"/>
                  </a:lnTo>
                  <a:lnTo>
                    <a:pt x="336" y="111"/>
                  </a:lnTo>
                  <a:lnTo>
                    <a:pt x="343" y="129"/>
                  </a:lnTo>
                  <a:lnTo>
                    <a:pt x="346" y="140"/>
                  </a:lnTo>
                  <a:lnTo>
                    <a:pt x="349" y="149"/>
                  </a:lnTo>
                  <a:lnTo>
                    <a:pt x="354" y="170"/>
                  </a:lnTo>
                  <a:lnTo>
                    <a:pt x="355" y="180"/>
                  </a:lnTo>
                  <a:lnTo>
                    <a:pt x="357" y="192"/>
                  </a:lnTo>
                  <a:lnTo>
                    <a:pt x="360" y="215"/>
                  </a:lnTo>
                  <a:lnTo>
                    <a:pt x="360" y="237"/>
                  </a:lnTo>
                  <a:lnTo>
                    <a:pt x="360" y="257"/>
                  </a:lnTo>
                  <a:lnTo>
                    <a:pt x="358" y="276"/>
                  </a:lnTo>
                  <a:lnTo>
                    <a:pt x="355" y="294"/>
                  </a:lnTo>
                  <a:lnTo>
                    <a:pt x="352" y="311"/>
                  </a:lnTo>
                  <a:lnTo>
                    <a:pt x="348" y="329"/>
                  </a:lnTo>
                  <a:lnTo>
                    <a:pt x="343" y="345"/>
                  </a:lnTo>
                  <a:lnTo>
                    <a:pt x="337" y="360"/>
                  </a:lnTo>
                  <a:lnTo>
                    <a:pt x="331" y="375"/>
                  </a:lnTo>
                  <a:lnTo>
                    <a:pt x="324" y="390"/>
                  </a:lnTo>
                  <a:lnTo>
                    <a:pt x="316" y="404"/>
                  </a:lnTo>
                  <a:lnTo>
                    <a:pt x="307" y="417"/>
                  </a:lnTo>
                  <a:lnTo>
                    <a:pt x="298" y="429"/>
                  </a:lnTo>
                  <a:lnTo>
                    <a:pt x="289" y="441"/>
                  </a:lnTo>
                  <a:lnTo>
                    <a:pt x="280" y="453"/>
                  </a:lnTo>
                  <a:lnTo>
                    <a:pt x="270" y="464"/>
                  </a:lnTo>
                  <a:lnTo>
                    <a:pt x="259" y="474"/>
                  </a:lnTo>
                  <a:lnTo>
                    <a:pt x="238" y="494"/>
                  </a:lnTo>
                  <a:lnTo>
                    <a:pt x="228" y="503"/>
                  </a:lnTo>
                  <a:lnTo>
                    <a:pt x="217" y="512"/>
                  </a:lnTo>
                  <a:lnTo>
                    <a:pt x="207" y="519"/>
                  </a:lnTo>
                  <a:lnTo>
                    <a:pt x="195" y="527"/>
                  </a:lnTo>
                  <a:lnTo>
                    <a:pt x="174" y="540"/>
                  </a:lnTo>
                  <a:lnTo>
                    <a:pt x="153" y="552"/>
                  </a:lnTo>
                  <a:lnTo>
                    <a:pt x="133" y="561"/>
                  </a:lnTo>
                  <a:lnTo>
                    <a:pt x="99" y="576"/>
                  </a:lnTo>
                  <a:lnTo>
                    <a:pt x="94" y="578"/>
                  </a:lnTo>
                  <a:lnTo>
                    <a:pt x="88" y="576"/>
                  </a:lnTo>
                  <a:lnTo>
                    <a:pt x="85" y="573"/>
                  </a:lnTo>
                  <a:lnTo>
                    <a:pt x="82" y="569"/>
                  </a:lnTo>
                  <a:lnTo>
                    <a:pt x="73" y="549"/>
                  </a:lnTo>
                  <a:lnTo>
                    <a:pt x="72" y="546"/>
                  </a:lnTo>
                  <a:lnTo>
                    <a:pt x="72" y="543"/>
                  </a:lnTo>
                  <a:lnTo>
                    <a:pt x="72" y="540"/>
                  </a:lnTo>
                  <a:lnTo>
                    <a:pt x="73" y="537"/>
                  </a:lnTo>
                  <a:lnTo>
                    <a:pt x="75" y="534"/>
                  </a:lnTo>
                  <a:lnTo>
                    <a:pt x="78" y="531"/>
                  </a:lnTo>
                  <a:lnTo>
                    <a:pt x="82" y="528"/>
                  </a:lnTo>
                  <a:lnTo>
                    <a:pt x="87" y="527"/>
                  </a:lnTo>
                  <a:close/>
                  <a:moveTo>
                    <a:pt x="1309" y="107"/>
                  </a:moveTo>
                  <a:lnTo>
                    <a:pt x="1309" y="96"/>
                  </a:lnTo>
                  <a:lnTo>
                    <a:pt x="1311" y="86"/>
                  </a:lnTo>
                  <a:lnTo>
                    <a:pt x="1314" y="75"/>
                  </a:lnTo>
                  <a:lnTo>
                    <a:pt x="1317" y="65"/>
                  </a:lnTo>
                  <a:lnTo>
                    <a:pt x="1321" y="56"/>
                  </a:lnTo>
                  <a:lnTo>
                    <a:pt x="1327" y="47"/>
                  </a:lnTo>
                  <a:lnTo>
                    <a:pt x="1333" y="39"/>
                  </a:lnTo>
                  <a:lnTo>
                    <a:pt x="1339" y="32"/>
                  </a:lnTo>
                  <a:lnTo>
                    <a:pt x="1347" y="24"/>
                  </a:lnTo>
                  <a:lnTo>
                    <a:pt x="1356" y="18"/>
                  </a:lnTo>
                  <a:lnTo>
                    <a:pt x="1365" y="12"/>
                  </a:lnTo>
                  <a:lnTo>
                    <a:pt x="1374" y="8"/>
                  </a:lnTo>
                  <a:lnTo>
                    <a:pt x="1384" y="5"/>
                  </a:lnTo>
                  <a:lnTo>
                    <a:pt x="1395" y="2"/>
                  </a:lnTo>
                  <a:lnTo>
                    <a:pt x="1405" y="0"/>
                  </a:lnTo>
                  <a:lnTo>
                    <a:pt x="1416" y="0"/>
                  </a:lnTo>
                  <a:lnTo>
                    <a:pt x="1426" y="0"/>
                  </a:lnTo>
                  <a:lnTo>
                    <a:pt x="1437" y="2"/>
                  </a:lnTo>
                  <a:lnTo>
                    <a:pt x="1447" y="5"/>
                  </a:lnTo>
                  <a:lnTo>
                    <a:pt x="1458" y="8"/>
                  </a:lnTo>
                  <a:lnTo>
                    <a:pt x="1467" y="12"/>
                  </a:lnTo>
                  <a:lnTo>
                    <a:pt x="1476" y="18"/>
                  </a:lnTo>
                  <a:lnTo>
                    <a:pt x="1483" y="24"/>
                  </a:lnTo>
                  <a:lnTo>
                    <a:pt x="1491" y="32"/>
                  </a:lnTo>
                  <a:lnTo>
                    <a:pt x="1498" y="39"/>
                  </a:lnTo>
                  <a:lnTo>
                    <a:pt x="1504" y="47"/>
                  </a:lnTo>
                  <a:lnTo>
                    <a:pt x="1510" y="56"/>
                  </a:lnTo>
                  <a:lnTo>
                    <a:pt x="1515" y="65"/>
                  </a:lnTo>
                  <a:lnTo>
                    <a:pt x="1518" y="75"/>
                  </a:lnTo>
                  <a:lnTo>
                    <a:pt x="1521" y="86"/>
                  </a:lnTo>
                  <a:lnTo>
                    <a:pt x="1522" y="96"/>
                  </a:lnTo>
                  <a:lnTo>
                    <a:pt x="1522" y="107"/>
                  </a:lnTo>
                  <a:lnTo>
                    <a:pt x="1522" y="117"/>
                  </a:lnTo>
                  <a:lnTo>
                    <a:pt x="1521" y="129"/>
                  </a:lnTo>
                  <a:lnTo>
                    <a:pt x="1518" y="138"/>
                  </a:lnTo>
                  <a:lnTo>
                    <a:pt x="1515" y="149"/>
                  </a:lnTo>
                  <a:lnTo>
                    <a:pt x="1510" y="158"/>
                  </a:lnTo>
                  <a:lnTo>
                    <a:pt x="1504" y="167"/>
                  </a:lnTo>
                  <a:lnTo>
                    <a:pt x="1498" y="176"/>
                  </a:lnTo>
                  <a:lnTo>
                    <a:pt x="1491" y="183"/>
                  </a:lnTo>
                  <a:lnTo>
                    <a:pt x="1483" y="189"/>
                  </a:lnTo>
                  <a:lnTo>
                    <a:pt x="1476" y="195"/>
                  </a:lnTo>
                  <a:lnTo>
                    <a:pt x="1467" y="201"/>
                  </a:lnTo>
                  <a:lnTo>
                    <a:pt x="1458" y="206"/>
                  </a:lnTo>
                  <a:lnTo>
                    <a:pt x="1447" y="209"/>
                  </a:lnTo>
                  <a:lnTo>
                    <a:pt x="1437" y="212"/>
                  </a:lnTo>
                  <a:lnTo>
                    <a:pt x="1426" y="213"/>
                  </a:lnTo>
                  <a:lnTo>
                    <a:pt x="1416" y="213"/>
                  </a:lnTo>
                  <a:lnTo>
                    <a:pt x="1405" y="213"/>
                  </a:lnTo>
                  <a:lnTo>
                    <a:pt x="1395" y="212"/>
                  </a:lnTo>
                  <a:lnTo>
                    <a:pt x="1384" y="209"/>
                  </a:lnTo>
                  <a:lnTo>
                    <a:pt x="1374" y="206"/>
                  </a:lnTo>
                  <a:lnTo>
                    <a:pt x="1365" y="201"/>
                  </a:lnTo>
                  <a:lnTo>
                    <a:pt x="1356" y="195"/>
                  </a:lnTo>
                  <a:lnTo>
                    <a:pt x="1347" y="189"/>
                  </a:lnTo>
                  <a:lnTo>
                    <a:pt x="1339" y="183"/>
                  </a:lnTo>
                  <a:lnTo>
                    <a:pt x="1333" y="176"/>
                  </a:lnTo>
                  <a:lnTo>
                    <a:pt x="1327" y="167"/>
                  </a:lnTo>
                  <a:lnTo>
                    <a:pt x="1321" y="158"/>
                  </a:lnTo>
                  <a:lnTo>
                    <a:pt x="1317" y="149"/>
                  </a:lnTo>
                  <a:lnTo>
                    <a:pt x="1314" y="138"/>
                  </a:lnTo>
                  <a:lnTo>
                    <a:pt x="1311" y="129"/>
                  </a:lnTo>
                  <a:lnTo>
                    <a:pt x="1309" y="117"/>
                  </a:lnTo>
                  <a:lnTo>
                    <a:pt x="1309" y="107"/>
                  </a:lnTo>
                  <a:close/>
                  <a:moveTo>
                    <a:pt x="1476" y="107"/>
                  </a:moveTo>
                  <a:lnTo>
                    <a:pt x="1474" y="95"/>
                  </a:lnTo>
                  <a:lnTo>
                    <a:pt x="1473" y="89"/>
                  </a:lnTo>
                  <a:lnTo>
                    <a:pt x="1471" y="84"/>
                  </a:lnTo>
                  <a:lnTo>
                    <a:pt x="1468" y="78"/>
                  </a:lnTo>
                  <a:lnTo>
                    <a:pt x="1465" y="74"/>
                  </a:lnTo>
                  <a:lnTo>
                    <a:pt x="1462" y="69"/>
                  </a:lnTo>
                  <a:lnTo>
                    <a:pt x="1458" y="65"/>
                  </a:lnTo>
                  <a:lnTo>
                    <a:pt x="1453" y="60"/>
                  </a:lnTo>
                  <a:lnTo>
                    <a:pt x="1449" y="57"/>
                  </a:lnTo>
                  <a:lnTo>
                    <a:pt x="1438" y="51"/>
                  </a:lnTo>
                  <a:lnTo>
                    <a:pt x="1428" y="48"/>
                  </a:lnTo>
                  <a:lnTo>
                    <a:pt x="1416" y="47"/>
                  </a:lnTo>
                  <a:lnTo>
                    <a:pt x="1402" y="48"/>
                  </a:lnTo>
                  <a:lnTo>
                    <a:pt x="1398" y="50"/>
                  </a:lnTo>
                  <a:lnTo>
                    <a:pt x="1392" y="51"/>
                  </a:lnTo>
                  <a:lnTo>
                    <a:pt x="1386" y="54"/>
                  </a:lnTo>
                  <a:lnTo>
                    <a:pt x="1381" y="57"/>
                  </a:lnTo>
                  <a:lnTo>
                    <a:pt x="1377" y="60"/>
                  </a:lnTo>
                  <a:lnTo>
                    <a:pt x="1372" y="65"/>
                  </a:lnTo>
                  <a:lnTo>
                    <a:pt x="1368" y="69"/>
                  </a:lnTo>
                  <a:lnTo>
                    <a:pt x="1365" y="74"/>
                  </a:lnTo>
                  <a:lnTo>
                    <a:pt x="1359" y="84"/>
                  </a:lnTo>
                  <a:lnTo>
                    <a:pt x="1356" y="95"/>
                  </a:lnTo>
                  <a:lnTo>
                    <a:pt x="1354" y="101"/>
                  </a:lnTo>
                  <a:lnTo>
                    <a:pt x="1354" y="107"/>
                  </a:lnTo>
                  <a:lnTo>
                    <a:pt x="1354" y="113"/>
                  </a:lnTo>
                  <a:lnTo>
                    <a:pt x="1356" y="120"/>
                  </a:lnTo>
                  <a:lnTo>
                    <a:pt x="1357" y="126"/>
                  </a:lnTo>
                  <a:lnTo>
                    <a:pt x="1359" y="131"/>
                  </a:lnTo>
                  <a:lnTo>
                    <a:pt x="1362" y="137"/>
                  </a:lnTo>
                  <a:lnTo>
                    <a:pt x="1365" y="141"/>
                  </a:lnTo>
                  <a:lnTo>
                    <a:pt x="1368" y="147"/>
                  </a:lnTo>
                  <a:lnTo>
                    <a:pt x="1372" y="150"/>
                  </a:lnTo>
                  <a:lnTo>
                    <a:pt x="1381" y="158"/>
                  </a:lnTo>
                  <a:lnTo>
                    <a:pt x="1386" y="161"/>
                  </a:lnTo>
                  <a:lnTo>
                    <a:pt x="1392" y="164"/>
                  </a:lnTo>
                  <a:lnTo>
                    <a:pt x="1398" y="167"/>
                  </a:lnTo>
                  <a:lnTo>
                    <a:pt x="1402" y="168"/>
                  </a:lnTo>
                  <a:lnTo>
                    <a:pt x="1416" y="168"/>
                  </a:lnTo>
                  <a:lnTo>
                    <a:pt x="1428" y="168"/>
                  </a:lnTo>
                  <a:lnTo>
                    <a:pt x="1438" y="164"/>
                  </a:lnTo>
                  <a:lnTo>
                    <a:pt x="1444" y="161"/>
                  </a:lnTo>
                  <a:lnTo>
                    <a:pt x="1449" y="158"/>
                  </a:lnTo>
                  <a:lnTo>
                    <a:pt x="1453" y="155"/>
                  </a:lnTo>
                  <a:lnTo>
                    <a:pt x="1458" y="150"/>
                  </a:lnTo>
                  <a:lnTo>
                    <a:pt x="1465" y="141"/>
                  </a:lnTo>
                  <a:lnTo>
                    <a:pt x="1468" y="137"/>
                  </a:lnTo>
                  <a:lnTo>
                    <a:pt x="1471" y="131"/>
                  </a:lnTo>
                  <a:lnTo>
                    <a:pt x="1474" y="120"/>
                  </a:lnTo>
                  <a:lnTo>
                    <a:pt x="1476" y="113"/>
                  </a:lnTo>
                  <a:lnTo>
                    <a:pt x="1476" y="107"/>
                  </a:lnTo>
                  <a:close/>
                  <a:moveTo>
                    <a:pt x="1654" y="17"/>
                  </a:moveTo>
                  <a:lnTo>
                    <a:pt x="1657" y="14"/>
                  </a:lnTo>
                  <a:lnTo>
                    <a:pt x="1660" y="11"/>
                  </a:lnTo>
                  <a:lnTo>
                    <a:pt x="1663" y="9"/>
                  </a:lnTo>
                  <a:lnTo>
                    <a:pt x="1668" y="9"/>
                  </a:lnTo>
                  <a:lnTo>
                    <a:pt x="1680" y="9"/>
                  </a:lnTo>
                  <a:lnTo>
                    <a:pt x="1684" y="9"/>
                  </a:lnTo>
                  <a:lnTo>
                    <a:pt x="1689" y="11"/>
                  </a:lnTo>
                  <a:lnTo>
                    <a:pt x="1692" y="12"/>
                  </a:lnTo>
                  <a:lnTo>
                    <a:pt x="1693" y="15"/>
                  </a:lnTo>
                  <a:lnTo>
                    <a:pt x="1695" y="18"/>
                  </a:lnTo>
                  <a:lnTo>
                    <a:pt x="1696" y="23"/>
                  </a:lnTo>
                  <a:lnTo>
                    <a:pt x="1695" y="26"/>
                  </a:lnTo>
                  <a:lnTo>
                    <a:pt x="1693" y="30"/>
                  </a:lnTo>
                  <a:lnTo>
                    <a:pt x="1420" y="555"/>
                  </a:lnTo>
                  <a:lnTo>
                    <a:pt x="1419" y="558"/>
                  </a:lnTo>
                  <a:lnTo>
                    <a:pt x="1416" y="560"/>
                  </a:lnTo>
                  <a:lnTo>
                    <a:pt x="1411" y="563"/>
                  </a:lnTo>
                  <a:lnTo>
                    <a:pt x="1407" y="563"/>
                  </a:lnTo>
                  <a:lnTo>
                    <a:pt x="1396" y="563"/>
                  </a:lnTo>
                  <a:lnTo>
                    <a:pt x="1392" y="563"/>
                  </a:lnTo>
                  <a:lnTo>
                    <a:pt x="1387" y="561"/>
                  </a:lnTo>
                  <a:lnTo>
                    <a:pt x="1384" y="560"/>
                  </a:lnTo>
                  <a:lnTo>
                    <a:pt x="1383" y="557"/>
                  </a:lnTo>
                  <a:lnTo>
                    <a:pt x="1381" y="554"/>
                  </a:lnTo>
                  <a:lnTo>
                    <a:pt x="1380" y="549"/>
                  </a:lnTo>
                  <a:lnTo>
                    <a:pt x="1381" y="546"/>
                  </a:lnTo>
                  <a:lnTo>
                    <a:pt x="1383" y="542"/>
                  </a:lnTo>
                  <a:lnTo>
                    <a:pt x="1654" y="17"/>
                  </a:lnTo>
                  <a:close/>
                  <a:moveTo>
                    <a:pt x="1666" y="359"/>
                  </a:moveTo>
                  <a:lnTo>
                    <a:pt x="1677" y="359"/>
                  </a:lnTo>
                  <a:lnTo>
                    <a:pt x="1687" y="360"/>
                  </a:lnTo>
                  <a:lnTo>
                    <a:pt x="1698" y="363"/>
                  </a:lnTo>
                  <a:lnTo>
                    <a:pt x="1707" y="366"/>
                  </a:lnTo>
                  <a:lnTo>
                    <a:pt x="1717" y="371"/>
                  </a:lnTo>
                  <a:lnTo>
                    <a:pt x="1726" y="377"/>
                  </a:lnTo>
                  <a:lnTo>
                    <a:pt x="1734" y="383"/>
                  </a:lnTo>
                  <a:lnTo>
                    <a:pt x="1741" y="389"/>
                  </a:lnTo>
                  <a:lnTo>
                    <a:pt x="1749" y="396"/>
                  </a:lnTo>
                  <a:lnTo>
                    <a:pt x="1755" y="405"/>
                  </a:lnTo>
                  <a:lnTo>
                    <a:pt x="1759" y="414"/>
                  </a:lnTo>
                  <a:lnTo>
                    <a:pt x="1764" y="423"/>
                  </a:lnTo>
                  <a:lnTo>
                    <a:pt x="1768" y="434"/>
                  </a:lnTo>
                  <a:lnTo>
                    <a:pt x="1771" y="443"/>
                  </a:lnTo>
                  <a:lnTo>
                    <a:pt x="1773" y="455"/>
                  </a:lnTo>
                  <a:lnTo>
                    <a:pt x="1773" y="465"/>
                  </a:lnTo>
                  <a:lnTo>
                    <a:pt x="1773" y="476"/>
                  </a:lnTo>
                  <a:lnTo>
                    <a:pt x="1771" y="486"/>
                  </a:lnTo>
                  <a:lnTo>
                    <a:pt x="1768" y="497"/>
                  </a:lnTo>
                  <a:lnTo>
                    <a:pt x="1764" y="507"/>
                  </a:lnTo>
                  <a:lnTo>
                    <a:pt x="1759" y="516"/>
                  </a:lnTo>
                  <a:lnTo>
                    <a:pt x="1755" y="525"/>
                  </a:lnTo>
                  <a:lnTo>
                    <a:pt x="1749" y="533"/>
                  </a:lnTo>
                  <a:lnTo>
                    <a:pt x="1741" y="540"/>
                  </a:lnTo>
                  <a:lnTo>
                    <a:pt x="1734" y="548"/>
                  </a:lnTo>
                  <a:lnTo>
                    <a:pt x="1726" y="554"/>
                  </a:lnTo>
                  <a:lnTo>
                    <a:pt x="1717" y="560"/>
                  </a:lnTo>
                  <a:lnTo>
                    <a:pt x="1707" y="564"/>
                  </a:lnTo>
                  <a:lnTo>
                    <a:pt x="1698" y="567"/>
                  </a:lnTo>
                  <a:lnTo>
                    <a:pt x="1687" y="570"/>
                  </a:lnTo>
                  <a:lnTo>
                    <a:pt x="1677" y="572"/>
                  </a:lnTo>
                  <a:lnTo>
                    <a:pt x="1666" y="572"/>
                  </a:lnTo>
                  <a:lnTo>
                    <a:pt x="1654" y="572"/>
                  </a:lnTo>
                  <a:lnTo>
                    <a:pt x="1644" y="570"/>
                  </a:lnTo>
                  <a:lnTo>
                    <a:pt x="1635" y="567"/>
                  </a:lnTo>
                  <a:lnTo>
                    <a:pt x="1624" y="564"/>
                  </a:lnTo>
                  <a:lnTo>
                    <a:pt x="1615" y="560"/>
                  </a:lnTo>
                  <a:lnTo>
                    <a:pt x="1606" y="554"/>
                  </a:lnTo>
                  <a:lnTo>
                    <a:pt x="1597" y="548"/>
                  </a:lnTo>
                  <a:lnTo>
                    <a:pt x="1590" y="540"/>
                  </a:lnTo>
                  <a:lnTo>
                    <a:pt x="1584" y="533"/>
                  </a:lnTo>
                  <a:lnTo>
                    <a:pt x="1578" y="525"/>
                  </a:lnTo>
                  <a:lnTo>
                    <a:pt x="1572" y="516"/>
                  </a:lnTo>
                  <a:lnTo>
                    <a:pt x="1567" y="507"/>
                  </a:lnTo>
                  <a:lnTo>
                    <a:pt x="1564" y="497"/>
                  </a:lnTo>
                  <a:lnTo>
                    <a:pt x="1561" y="486"/>
                  </a:lnTo>
                  <a:lnTo>
                    <a:pt x="1560" y="476"/>
                  </a:lnTo>
                  <a:lnTo>
                    <a:pt x="1560" y="465"/>
                  </a:lnTo>
                  <a:lnTo>
                    <a:pt x="1560" y="455"/>
                  </a:lnTo>
                  <a:lnTo>
                    <a:pt x="1561" y="443"/>
                  </a:lnTo>
                  <a:lnTo>
                    <a:pt x="1564" y="434"/>
                  </a:lnTo>
                  <a:lnTo>
                    <a:pt x="1567" y="423"/>
                  </a:lnTo>
                  <a:lnTo>
                    <a:pt x="1572" y="414"/>
                  </a:lnTo>
                  <a:lnTo>
                    <a:pt x="1578" y="405"/>
                  </a:lnTo>
                  <a:lnTo>
                    <a:pt x="1584" y="396"/>
                  </a:lnTo>
                  <a:lnTo>
                    <a:pt x="1590" y="389"/>
                  </a:lnTo>
                  <a:lnTo>
                    <a:pt x="1597" y="383"/>
                  </a:lnTo>
                  <a:lnTo>
                    <a:pt x="1606" y="377"/>
                  </a:lnTo>
                  <a:lnTo>
                    <a:pt x="1615" y="371"/>
                  </a:lnTo>
                  <a:lnTo>
                    <a:pt x="1624" y="366"/>
                  </a:lnTo>
                  <a:lnTo>
                    <a:pt x="1635" y="363"/>
                  </a:lnTo>
                  <a:lnTo>
                    <a:pt x="1644" y="360"/>
                  </a:lnTo>
                  <a:lnTo>
                    <a:pt x="1654" y="359"/>
                  </a:lnTo>
                  <a:lnTo>
                    <a:pt x="1666" y="359"/>
                  </a:lnTo>
                  <a:close/>
                  <a:moveTo>
                    <a:pt x="1666" y="527"/>
                  </a:moveTo>
                  <a:lnTo>
                    <a:pt x="1678" y="525"/>
                  </a:lnTo>
                  <a:lnTo>
                    <a:pt x="1689" y="522"/>
                  </a:lnTo>
                  <a:lnTo>
                    <a:pt x="1695" y="519"/>
                  </a:lnTo>
                  <a:lnTo>
                    <a:pt x="1699" y="516"/>
                  </a:lnTo>
                  <a:lnTo>
                    <a:pt x="1704" y="513"/>
                  </a:lnTo>
                  <a:lnTo>
                    <a:pt x="1708" y="509"/>
                  </a:lnTo>
                  <a:lnTo>
                    <a:pt x="1716" y="500"/>
                  </a:lnTo>
                  <a:lnTo>
                    <a:pt x="1719" y="495"/>
                  </a:lnTo>
                  <a:lnTo>
                    <a:pt x="1722" y="489"/>
                  </a:lnTo>
                  <a:lnTo>
                    <a:pt x="1725" y="477"/>
                  </a:lnTo>
                  <a:lnTo>
                    <a:pt x="1726" y="471"/>
                  </a:lnTo>
                  <a:lnTo>
                    <a:pt x="1726" y="465"/>
                  </a:lnTo>
                  <a:lnTo>
                    <a:pt x="1725" y="453"/>
                  </a:lnTo>
                  <a:lnTo>
                    <a:pt x="1723" y="447"/>
                  </a:lnTo>
                  <a:lnTo>
                    <a:pt x="1722" y="441"/>
                  </a:lnTo>
                  <a:lnTo>
                    <a:pt x="1719" y="437"/>
                  </a:lnTo>
                  <a:lnTo>
                    <a:pt x="1716" y="432"/>
                  </a:lnTo>
                  <a:lnTo>
                    <a:pt x="1713" y="428"/>
                  </a:lnTo>
                  <a:lnTo>
                    <a:pt x="1708" y="423"/>
                  </a:lnTo>
                  <a:lnTo>
                    <a:pt x="1704" y="419"/>
                  </a:lnTo>
                  <a:lnTo>
                    <a:pt x="1699" y="416"/>
                  </a:lnTo>
                  <a:lnTo>
                    <a:pt x="1689" y="410"/>
                  </a:lnTo>
                  <a:lnTo>
                    <a:pt x="1678" y="407"/>
                  </a:lnTo>
                  <a:lnTo>
                    <a:pt x="1666" y="405"/>
                  </a:lnTo>
                  <a:lnTo>
                    <a:pt x="1653" y="407"/>
                  </a:lnTo>
                  <a:lnTo>
                    <a:pt x="1647" y="408"/>
                  </a:lnTo>
                  <a:lnTo>
                    <a:pt x="1642" y="410"/>
                  </a:lnTo>
                  <a:lnTo>
                    <a:pt x="1636" y="413"/>
                  </a:lnTo>
                  <a:lnTo>
                    <a:pt x="1632" y="416"/>
                  </a:lnTo>
                  <a:lnTo>
                    <a:pt x="1626" y="419"/>
                  </a:lnTo>
                  <a:lnTo>
                    <a:pt x="1621" y="423"/>
                  </a:lnTo>
                  <a:lnTo>
                    <a:pt x="1618" y="428"/>
                  </a:lnTo>
                  <a:lnTo>
                    <a:pt x="1615" y="432"/>
                  </a:lnTo>
                  <a:lnTo>
                    <a:pt x="1609" y="441"/>
                  </a:lnTo>
                  <a:lnTo>
                    <a:pt x="1605" y="453"/>
                  </a:lnTo>
                  <a:lnTo>
                    <a:pt x="1605" y="459"/>
                  </a:lnTo>
                  <a:lnTo>
                    <a:pt x="1605" y="465"/>
                  </a:lnTo>
                  <a:lnTo>
                    <a:pt x="1605" y="471"/>
                  </a:lnTo>
                  <a:lnTo>
                    <a:pt x="1605" y="477"/>
                  </a:lnTo>
                  <a:lnTo>
                    <a:pt x="1606" y="483"/>
                  </a:lnTo>
                  <a:lnTo>
                    <a:pt x="1609" y="489"/>
                  </a:lnTo>
                  <a:lnTo>
                    <a:pt x="1611" y="495"/>
                  </a:lnTo>
                  <a:lnTo>
                    <a:pt x="1615" y="500"/>
                  </a:lnTo>
                  <a:lnTo>
                    <a:pt x="1618" y="504"/>
                  </a:lnTo>
                  <a:lnTo>
                    <a:pt x="1621" y="509"/>
                  </a:lnTo>
                  <a:lnTo>
                    <a:pt x="1632" y="516"/>
                  </a:lnTo>
                  <a:lnTo>
                    <a:pt x="1636" y="519"/>
                  </a:lnTo>
                  <a:lnTo>
                    <a:pt x="1642" y="522"/>
                  </a:lnTo>
                  <a:lnTo>
                    <a:pt x="1647" y="524"/>
                  </a:lnTo>
                  <a:lnTo>
                    <a:pt x="1653" y="525"/>
                  </a:lnTo>
                  <a:lnTo>
                    <a:pt x="1666" y="527"/>
                  </a:lnTo>
                  <a:close/>
                  <a:moveTo>
                    <a:pt x="1246" y="1193"/>
                  </a:moveTo>
                  <a:lnTo>
                    <a:pt x="1246" y="1106"/>
                  </a:lnTo>
                  <a:lnTo>
                    <a:pt x="1176" y="1193"/>
                  </a:lnTo>
                  <a:lnTo>
                    <a:pt x="1246" y="1193"/>
                  </a:lnTo>
                  <a:close/>
                  <a:moveTo>
                    <a:pt x="1155" y="1203"/>
                  </a:moveTo>
                  <a:lnTo>
                    <a:pt x="1155" y="1194"/>
                  </a:lnTo>
                  <a:lnTo>
                    <a:pt x="1249" y="1074"/>
                  </a:lnTo>
                  <a:lnTo>
                    <a:pt x="1258" y="1073"/>
                  </a:lnTo>
                  <a:lnTo>
                    <a:pt x="1264" y="1193"/>
                  </a:lnTo>
                  <a:lnTo>
                    <a:pt x="1284" y="1193"/>
                  </a:lnTo>
                  <a:lnTo>
                    <a:pt x="1288" y="1203"/>
                  </a:lnTo>
                  <a:lnTo>
                    <a:pt x="1264" y="1208"/>
                  </a:lnTo>
                  <a:lnTo>
                    <a:pt x="1264" y="1242"/>
                  </a:lnTo>
                  <a:lnTo>
                    <a:pt x="1251" y="1247"/>
                  </a:lnTo>
                  <a:lnTo>
                    <a:pt x="1246" y="1208"/>
                  </a:lnTo>
                  <a:lnTo>
                    <a:pt x="1159" y="1208"/>
                  </a:lnTo>
                  <a:lnTo>
                    <a:pt x="1155" y="1203"/>
                  </a:lnTo>
                  <a:close/>
                  <a:moveTo>
                    <a:pt x="702" y="869"/>
                  </a:moveTo>
                  <a:lnTo>
                    <a:pt x="718" y="869"/>
                  </a:lnTo>
                  <a:lnTo>
                    <a:pt x="733" y="872"/>
                  </a:lnTo>
                  <a:lnTo>
                    <a:pt x="741" y="873"/>
                  </a:lnTo>
                  <a:lnTo>
                    <a:pt x="747" y="875"/>
                  </a:lnTo>
                  <a:lnTo>
                    <a:pt x="760" y="879"/>
                  </a:lnTo>
                  <a:lnTo>
                    <a:pt x="772" y="885"/>
                  </a:lnTo>
                  <a:lnTo>
                    <a:pt x="784" y="893"/>
                  </a:lnTo>
                  <a:lnTo>
                    <a:pt x="796" y="900"/>
                  </a:lnTo>
                  <a:lnTo>
                    <a:pt x="807" y="909"/>
                  </a:lnTo>
                  <a:lnTo>
                    <a:pt x="808" y="912"/>
                  </a:lnTo>
                  <a:lnTo>
                    <a:pt x="810" y="915"/>
                  </a:lnTo>
                  <a:lnTo>
                    <a:pt x="810" y="918"/>
                  </a:lnTo>
                  <a:lnTo>
                    <a:pt x="807" y="921"/>
                  </a:lnTo>
                  <a:lnTo>
                    <a:pt x="796" y="933"/>
                  </a:lnTo>
                  <a:lnTo>
                    <a:pt x="793" y="935"/>
                  </a:lnTo>
                  <a:lnTo>
                    <a:pt x="790" y="936"/>
                  </a:lnTo>
                  <a:lnTo>
                    <a:pt x="787" y="935"/>
                  </a:lnTo>
                  <a:lnTo>
                    <a:pt x="784" y="932"/>
                  </a:lnTo>
                  <a:lnTo>
                    <a:pt x="775" y="926"/>
                  </a:lnTo>
                  <a:lnTo>
                    <a:pt x="766" y="918"/>
                  </a:lnTo>
                  <a:lnTo>
                    <a:pt x="756" y="914"/>
                  </a:lnTo>
                  <a:lnTo>
                    <a:pt x="745" y="909"/>
                  </a:lnTo>
                  <a:lnTo>
                    <a:pt x="735" y="905"/>
                  </a:lnTo>
                  <a:lnTo>
                    <a:pt x="724" y="902"/>
                  </a:lnTo>
                  <a:lnTo>
                    <a:pt x="714" y="900"/>
                  </a:lnTo>
                  <a:lnTo>
                    <a:pt x="702" y="900"/>
                  </a:lnTo>
                  <a:lnTo>
                    <a:pt x="690" y="900"/>
                  </a:lnTo>
                  <a:lnTo>
                    <a:pt x="678" y="902"/>
                  </a:lnTo>
                  <a:lnTo>
                    <a:pt x="666" y="906"/>
                  </a:lnTo>
                  <a:lnTo>
                    <a:pt x="654" y="909"/>
                  </a:lnTo>
                  <a:lnTo>
                    <a:pt x="643" y="915"/>
                  </a:lnTo>
                  <a:lnTo>
                    <a:pt x="634" y="921"/>
                  </a:lnTo>
                  <a:lnTo>
                    <a:pt x="625" y="929"/>
                  </a:lnTo>
                  <a:lnTo>
                    <a:pt x="616" y="936"/>
                  </a:lnTo>
                  <a:lnTo>
                    <a:pt x="612" y="941"/>
                  </a:lnTo>
                  <a:lnTo>
                    <a:pt x="609" y="945"/>
                  </a:lnTo>
                  <a:lnTo>
                    <a:pt x="601" y="956"/>
                  </a:lnTo>
                  <a:lnTo>
                    <a:pt x="595" y="966"/>
                  </a:lnTo>
                  <a:lnTo>
                    <a:pt x="591" y="977"/>
                  </a:lnTo>
                  <a:lnTo>
                    <a:pt x="586" y="987"/>
                  </a:lnTo>
                  <a:lnTo>
                    <a:pt x="583" y="999"/>
                  </a:lnTo>
                  <a:lnTo>
                    <a:pt x="582" y="1011"/>
                  </a:lnTo>
                  <a:lnTo>
                    <a:pt x="582" y="1025"/>
                  </a:lnTo>
                  <a:lnTo>
                    <a:pt x="582" y="1037"/>
                  </a:lnTo>
                  <a:lnTo>
                    <a:pt x="583" y="1049"/>
                  </a:lnTo>
                  <a:lnTo>
                    <a:pt x="586" y="1061"/>
                  </a:lnTo>
                  <a:lnTo>
                    <a:pt x="591" y="1071"/>
                  </a:lnTo>
                  <a:lnTo>
                    <a:pt x="595" y="1082"/>
                  </a:lnTo>
                  <a:lnTo>
                    <a:pt x="601" y="1092"/>
                  </a:lnTo>
                  <a:lnTo>
                    <a:pt x="609" y="1103"/>
                  </a:lnTo>
                  <a:lnTo>
                    <a:pt x="616" y="1112"/>
                  </a:lnTo>
                  <a:lnTo>
                    <a:pt x="625" y="1119"/>
                  </a:lnTo>
                  <a:lnTo>
                    <a:pt x="634" y="1127"/>
                  </a:lnTo>
                  <a:lnTo>
                    <a:pt x="643" y="1133"/>
                  </a:lnTo>
                  <a:lnTo>
                    <a:pt x="654" y="1139"/>
                  </a:lnTo>
                  <a:lnTo>
                    <a:pt x="666" y="1142"/>
                  </a:lnTo>
                  <a:lnTo>
                    <a:pt x="678" y="1145"/>
                  </a:lnTo>
                  <a:lnTo>
                    <a:pt x="690" y="1148"/>
                  </a:lnTo>
                  <a:lnTo>
                    <a:pt x="702" y="1148"/>
                  </a:lnTo>
                  <a:lnTo>
                    <a:pt x="715" y="1148"/>
                  </a:lnTo>
                  <a:lnTo>
                    <a:pt x="727" y="1145"/>
                  </a:lnTo>
                  <a:lnTo>
                    <a:pt x="739" y="1142"/>
                  </a:lnTo>
                  <a:lnTo>
                    <a:pt x="748" y="1139"/>
                  </a:lnTo>
                  <a:lnTo>
                    <a:pt x="759" y="1133"/>
                  </a:lnTo>
                  <a:lnTo>
                    <a:pt x="768" y="1128"/>
                  </a:lnTo>
                  <a:lnTo>
                    <a:pt x="775" y="1122"/>
                  </a:lnTo>
                  <a:lnTo>
                    <a:pt x="784" y="1116"/>
                  </a:lnTo>
                  <a:lnTo>
                    <a:pt x="787" y="1113"/>
                  </a:lnTo>
                  <a:lnTo>
                    <a:pt x="790" y="1113"/>
                  </a:lnTo>
                  <a:lnTo>
                    <a:pt x="793" y="1113"/>
                  </a:lnTo>
                  <a:lnTo>
                    <a:pt x="795" y="1115"/>
                  </a:lnTo>
                  <a:lnTo>
                    <a:pt x="808" y="1127"/>
                  </a:lnTo>
                  <a:lnTo>
                    <a:pt x="810" y="1128"/>
                  </a:lnTo>
                  <a:lnTo>
                    <a:pt x="810" y="1131"/>
                  </a:lnTo>
                  <a:lnTo>
                    <a:pt x="810" y="1134"/>
                  </a:lnTo>
                  <a:lnTo>
                    <a:pt x="807" y="1137"/>
                  </a:lnTo>
                  <a:lnTo>
                    <a:pt x="796" y="1148"/>
                  </a:lnTo>
                  <a:lnTo>
                    <a:pt x="784" y="1157"/>
                  </a:lnTo>
                  <a:lnTo>
                    <a:pt x="771" y="1163"/>
                  </a:lnTo>
                  <a:lnTo>
                    <a:pt x="759" y="1169"/>
                  </a:lnTo>
                  <a:lnTo>
                    <a:pt x="745" y="1173"/>
                  </a:lnTo>
                  <a:lnTo>
                    <a:pt x="730" y="1178"/>
                  </a:lnTo>
                  <a:lnTo>
                    <a:pt x="717" y="1179"/>
                  </a:lnTo>
                  <a:lnTo>
                    <a:pt x="702" y="1179"/>
                  </a:lnTo>
                  <a:lnTo>
                    <a:pt x="687" y="1179"/>
                  </a:lnTo>
                  <a:lnTo>
                    <a:pt x="679" y="1178"/>
                  </a:lnTo>
                  <a:lnTo>
                    <a:pt x="670" y="1176"/>
                  </a:lnTo>
                  <a:lnTo>
                    <a:pt x="657" y="1173"/>
                  </a:lnTo>
                  <a:lnTo>
                    <a:pt x="642" y="1167"/>
                  </a:lnTo>
                  <a:lnTo>
                    <a:pt x="628" y="1161"/>
                  </a:lnTo>
                  <a:lnTo>
                    <a:pt x="622" y="1157"/>
                  </a:lnTo>
                  <a:lnTo>
                    <a:pt x="615" y="1154"/>
                  </a:lnTo>
                  <a:lnTo>
                    <a:pt x="609" y="1149"/>
                  </a:lnTo>
                  <a:lnTo>
                    <a:pt x="603" y="1145"/>
                  </a:lnTo>
                  <a:lnTo>
                    <a:pt x="598" y="1140"/>
                  </a:lnTo>
                  <a:lnTo>
                    <a:pt x="592" y="1134"/>
                  </a:lnTo>
                  <a:lnTo>
                    <a:pt x="582" y="1124"/>
                  </a:lnTo>
                  <a:lnTo>
                    <a:pt x="573" y="1112"/>
                  </a:lnTo>
                  <a:lnTo>
                    <a:pt x="565" y="1098"/>
                  </a:lnTo>
                  <a:lnTo>
                    <a:pt x="559" y="1085"/>
                  </a:lnTo>
                  <a:lnTo>
                    <a:pt x="553" y="1071"/>
                  </a:lnTo>
                  <a:lnTo>
                    <a:pt x="550" y="1056"/>
                  </a:lnTo>
                  <a:lnTo>
                    <a:pt x="547" y="1041"/>
                  </a:lnTo>
                  <a:lnTo>
                    <a:pt x="547" y="1025"/>
                  </a:lnTo>
                  <a:lnTo>
                    <a:pt x="547" y="1008"/>
                  </a:lnTo>
                  <a:lnTo>
                    <a:pt x="550" y="993"/>
                  </a:lnTo>
                  <a:lnTo>
                    <a:pt x="553" y="978"/>
                  </a:lnTo>
                  <a:lnTo>
                    <a:pt x="559" y="963"/>
                  </a:lnTo>
                  <a:lnTo>
                    <a:pt x="565" y="950"/>
                  </a:lnTo>
                  <a:lnTo>
                    <a:pt x="570" y="944"/>
                  </a:lnTo>
                  <a:lnTo>
                    <a:pt x="573" y="938"/>
                  </a:lnTo>
                  <a:lnTo>
                    <a:pt x="577" y="932"/>
                  </a:lnTo>
                  <a:lnTo>
                    <a:pt x="582" y="926"/>
                  </a:lnTo>
                  <a:lnTo>
                    <a:pt x="588" y="920"/>
                  </a:lnTo>
                  <a:lnTo>
                    <a:pt x="592" y="914"/>
                  </a:lnTo>
                  <a:lnTo>
                    <a:pt x="603" y="905"/>
                  </a:lnTo>
                  <a:lnTo>
                    <a:pt x="615" y="896"/>
                  </a:lnTo>
                  <a:lnTo>
                    <a:pt x="628" y="887"/>
                  </a:lnTo>
                  <a:lnTo>
                    <a:pt x="642" y="881"/>
                  </a:lnTo>
                  <a:lnTo>
                    <a:pt x="657" y="876"/>
                  </a:lnTo>
                  <a:lnTo>
                    <a:pt x="670" y="872"/>
                  </a:lnTo>
                  <a:lnTo>
                    <a:pt x="687" y="869"/>
                  </a:lnTo>
                  <a:lnTo>
                    <a:pt x="702" y="869"/>
                  </a:lnTo>
                  <a:close/>
                  <a:moveTo>
                    <a:pt x="865" y="881"/>
                  </a:moveTo>
                  <a:lnTo>
                    <a:pt x="865" y="878"/>
                  </a:lnTo>
                  <a:lnTo>
                    <a:pt x="867" y="875"/>
                  </a:lnTo>
                  <a:lnTo>
                    <a:pt x="870" y="873"/>
                  </a:lnTo>
                  <a:lnTo>
                    <a:pt x="873" y="873"/>
                  </a:lnTo>
                  <a:lnTo>
                    <a:pt x="889" y="873"/>
                  </a:lnTo>
                  <a:lnTo>
                    <a:pt x="892" y="873"/>
                  </a:lnTo>
                  <a:lnTo>
                    <a:pt x="895" y="875"/>
                  </a:lnTo>
                  <a:lnTo>
                    <a:pt x="897" y="878"/>
                  </a:lnTo>
                  <a:lnTo>
                    <a:pt x="898" y="881"/>
                  </a:lnTo>
                  <a:lnTo>
                    <a:pt x="898" y="1007"/>
                  </a:lnTo>
                  <a:lnTo>
                    <a:pt x="1074" y="1007"/>
                  </a:lnTo>
                  <a:lnTo>
                    <a:pt x="1074" y="881"/>
                  </a:lnTo>
                  <a:lnTo>
                    <a:pt x="1074" y="878"/>
                  </a:lnTo>
                  <a:lnTo>
                    <a:pt x="1075" y="875"/>
                  </a:lnTo>
                  <a:lnTo>
                    <a:pt x="1078" y="873"/>
                  </a:lnTo>
                  <a:lnTo>
                    <a:pt x="1081" y="873"/>
                  </a:lnTo>
                  <a:lnTo>
                    <a:pt x="1098" y="873"/>
                  </a:lnTo>
                  <a:lnTo>
                    <a:pt x="1101" y="873"/>
                  </a:lnTo>
                  <a:lnTo>
                    <a:pt x="1104" y="875"/>
                  </a:lnTo>
                  <a:lnTo>
                    <a:pt x="1105" y="878"/>
                  </a:lnTo>
                  <a:lnTo>
                    <a:pt x="1107" y="881"/>
                  </a:lnTo>
                  <a:lnTo>
                    <a:pt x="1107" y="1167"/>
                  </a:lnTo>
                  <a:lnTo>
                    <a:pt x="1105" y="1170"/>
                  </a:lnTo>
                  <a:lnTo>
                    <a:pt x="1104" y="1173"/>
                  </a:lnTo>
                  <a:lnTo>
                    <a:pt x="1101" y="1175"/>
                  </a:lnTo>
                  <a:lnTo>
                    <a:pt x="1098" y="1175"/>
                  </a:lnTo>
                  <a:lnTo>
                    <a:pt x="1081" y="1175"/>
                  </a:lnTo>
                  <a:lnTo>
                    <a:pt x="1078" y="1175"/>
                  </a:lnTo>
                  <a:lnTo>
                    <a:pt x="1075" y="1173"/>
                  </a:lnTo>
                  <a:lnTo>
                    <a:pt x="1074" y="1170"/>
                  </a:lnTo>
                  <a:lnTo>
                    <a:pt x="1074" y="1167"/>
                  </a:lnTo>
                  <a:lnTo>
                    <a:pt x="1074" y="1037"/>
                  </a:lnTo>
                  <a:lnTo>
                    <a:pt x="898" y="1037"/>
                  </a:lnTo>
                  <a:lnTo>
                    <a:pt x="898" y="1167"/>
                  </a:lnTo>
                  <a:lnTo>
                    <a:pt x="897" y="1170"/>
                  </a:lnTo>
                  <a:lnTo>
                    <a:pt x="895" y="1173"/>
                  </a:lnTo>
                  <a:lnTo>
                    <a:pt x="892" y="1175"/>
                  </a:lnTo>
                  <a:lnTo>
                    <a:pt x="889" y="1175"/>
                  </a:lnTo>
                  <a:lnTo>
                    <a:pt x="873" y="1175"/>
                  </a:lnTo>
                  <a:lnTo>
                    <a:pt x="870" y="1175"/>
                  </a:lnTo>
                  <a:lnTo>
                    <a:pt x="867" y="1173"/>
                  </a:lnTo>
                  <a:lnTo>
                    <a:pt x="865" y="1170"/>
                  </a:lnTo>
                  <a:lnTo>
                    <a:pt x="865" y="1167"/>
                  </a:lnTo>
                  <a:lnTo>
                    <a:pt x="865" y="881"/>
                  </a:lnTo>
                  <a:close/>
                </a:path>
              </a:pathLst>
            </a:custGeom>
            <a:solidFill>
              <a:srgbClr val="A1C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7A5FBD8-2193-4418-89D0-D6B0D5B6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013" y="835026"/>
              <a:ext cx="1433513" cy="1582738"/>
            </a:xfrm>
            <a:custGeom>
              <a:avLst/>
              <a:gdLst>
                <a:gd name="T0" fmla="*/ 1 w 2709"/>
                <a:gd name="T1" fmla="*/ 611 h 2989"/>
                <a:gd name="T2" fmla="*/ 10 w 2709"/>
                <a:gd name="T3" fmla="*/ 562 h 2989"/>
                <a:gd name="T4" fmla="*/ 27 w 2709"/>
                <a:gd name="T5" fmla="*/ 514 h 2989"/>
                <a:gd name="T6" fmla="*/ 51 w 2709"/>
                <a:gd name="T7" fmla="*/ 467 h 2989"/>
                <a:gd name="T8" fmla="*/ 93 w 2709"/>
                <a:gd name="T9" fmla="*/ 407 h 2989"/>
                <a:gd name="T10" fmla="*/ 133 w 2709"/>
                <a:gd name="T11" fmla="*/ 365 h 2989"/>
                <a:gd name="T12" fmla="*/ 196 w 2709"/>
                <a:gd name="T13" fmla="*/ 310 h 2989"/>
                <a:gd name="T14" fmla="*/ 249 w 2709"/>
                <a:gd name="T15" fmla="*/ 271 h 2989"/>
                <a:gd name="T16" fmla="*/ 309 w 2709"/>
                <a:gd name="T17" fmla="*/ 235 h 2989"/>
                <a:gd name="T18" fmla="*/ 444 w 2709"/>
                <a:gd name="T19" fmla="*/ 167 h 2989"/>
                <a:gd name="T20" fmla="*/ 597 w 2709"/>
                <a:gd name="T21" fmla="*/ 110 h 2989"/>
                <a:gd name="T22" fmla="*/ 766 w 2709"/>
                <a:gd name="T23" fmla="*/ 64 h 2989"/>
                <a:gd name="T24" fmla="*/ 888 w 2709"/>
                <a:gd name="T25" fmla="*/ 40 h 2989"/>
                <a:gd name="T26" fmla="*/ 1015 w 2709"/>
                <a:gd name="T27" fmla="*/ 20 h 2989"/>
                <a:gd name="T28" fmla="*/ 1147 w 2709"/>
                <a:gd name="T29" fmla="*/ 7 h 2989"/>
                <a:gd name="T30" fmla="*/ 1354 w 2709"/>
                <a:gd name="T31" fmla="*/ 0 h 2989"/>
                <a:gd name="T32" fmla="*/ 1492 w 2709"/>
                <a:gd name="T33" fmla="*/ 4 h 2989"/>
                <a:gd name="T34" fmla="*/ 1627 w 2709"/>
                <a:gd name="T35" fmla="*/ 13 h 2989"/>
                <a:gd name="T36" fmla="*/ 1789 w 2709"/>
                <a:gd name="T37" fmla="*/ 34 h 2989"/>
                <a:gd name="T38" fmla="*/ 1942 w 2709"/>
                <a:gd name="T39" fmla="*/ 64 h 2989"/>
                <a:gd name="T40" fmla="*/ 2085 w 2709"/>
                <a:gd name="T41" fmla="*/ 101 h 2989"/>
                <a:gd name="T42" fmla="*/ 2166 w 2709"/>
                <a:gd name="T43" fmla="*/ 128 h 2989"/>
                <a:gd name="T44" fmla="*/ 2241 w 2709"/>
                <a:gd name="T45" fmla="*/ 157 h 2989"/>
                <a:gd name="T46" fmla="*/ 2313 w 2709"/>
                <a:gd name="T47" fmla="*/ 188 h 2989"/>
                <a:gd name="T48" fmla="*/ 2400 w 2709"/>
                <a:gd name="T49" fmla="*/ 235 h 2989"/>
                <a:gd name="T50" fmla="*/ 2478 w 2709"/>
                <a:gd name="T51" fmla="*/ 284 h 2989"/>
                <a:gd name="T52" fmla="*/ 2545 w 2709"/>
                <a:gd name="T53" fmla="*/ 337 h 2989"/>
                <a:gd name="T54" fmla="*/ 2590 w 2709"/>
                <a:gd name="T55" fmla="*/ 379 h 2989"/>
                <a:gd name="T56" fmla="*/ 2638 w 2709"/>
                <a:gd name="T57" fmla="*/ 437 h 2989"/>
                <a:gd name="T58" fmla="*/ 2667 w 2709"/>
                <a:gd name="T59" fmla="*/ 482 h 2989"/>
                <a:gd name="T60" fmla="*/ 2688 w 2709"/>
                <a:gd name="T61" fmla="*/ 530 h 2989"/>
                <a:gd name="T62" fmla="*/ 2703 w 2709"/>
                <a:gd name="T63" fmla="*/ 578 h 2989"/>
                <a:gd name="T64" fmla="*/ 2709 w 2709"/>
                <a:gd name="T65" fmla="*/ 628 h 2989"/>
                <a:gd name="T66" fmla="*/ 1354 w 2709"/>
                <a:gd name="T67" fmla="*/ 644 h 2989"/>
                <a:gd name="T68" fmla="*/ 2487 w 2709"/>
                <a:gd name="T69" fmla="*/ 2578 h 2989"/>
                <a:gd name="T70" fmla="*/ 1356 w 2709"/>
                <a:gd name="T71" fmla="*/ 848 h 2989"/>
                <a:gd name="T72" fmla="*/ 226 w 2709"/>
                <a:gd name="T73" fmla="*/ 2578 h 2989"/>
                <a:gd name="T74" fmla="*/ 2631 w 2709"/>
                <a:gd name="T75" fmla="*/ 2722 h 2989"/>
                <a:gd name="T76" fmla="*/ 718 w 2709"/>
                <a:gd name="T77" fmla="*/ 2722 h 2989"/>
                <a:gd name="T78" fmla="*/ 82 w 2709"/>
                <a:gd name="T79" fmla="*/ 704 h 2989"/>
                <a:gd name="T80" fmla="*/ 1993 w 2709"/>
                <a:gd name="T81" fmla="*/ 704 h 2989"/>
                <a:gd name="T82" fmla="*/ 2631 w 2709"/>
                <a:gd name="T83" fmla="*/ 2722 h 2989"/>
                <a:gd name="T84" fmla="*/ 1356 w 2709"/>
                <a:gd name="T85" fmla="*/ 2777 h 2989"/>
                <a:gd name="T86" fmla="*/ 2709 w 2709"/>
                <a:gd name="T87" fmla="*/ 2989 h 2989"/>
                <a:gd name="T88" fmla="*/ 679 w 2709"/>
                <a:gd name="T89" fmla="*/ 2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09" h="2989">
                  <a:moveTo>
                    <a:pt x="0" y="644"/>
                  </a:moveTo>
                  <a:lnTo>
                    <a:pt x="0" y="628"/>
                  </a:lnTo>
                  <a:lnTo>
                    <a:pt x="1" y="611"/>
                  </a:lnTo>
                  <a:lnTo>
                    <a:pt x="3" y="595"/>
                  </a:lnTo>
                  <a:lnTo>
                    <a:pt x="6" y="578"/>
                  </a:lnTo>
                  <a:lnTo>
                    <a:pt x="10" y="562"/>
                  </a:lnTo>
                  <a:lnTo>
                    <a:pt x="15" y="545"/>
                  </a:lnTo>
                  <a:lnTo>
                    <a:pt x="21" y="530"/>
                  </a:lnTo>
                  <a:lnTo>
                    <a:pt x="27" y="514"/>
                  </a:lnTo>
                  <a:lnTo>
                    <a:pt x="34" y="499"/>
                  </a:lnTo>
                  <a:lnTo>
                    <a:pt x="42" y="482"/>
                  </a:lnTo>
                  <a:lnTo>
                    <a:pt x="51" y="467"/>
                  </a:lnTo>
                  <a:lnTo>
                    <a:pt x="60" y="452"/>
                  </a:lnTo>
                  <a:lnTo>
                    <a:pt x="82" y="422"/>
                  </a:lnTo>
                  <a:lnTo>
                    <a:pt x="93" y="407"/>
                  </a:lnTo>
                  <a:lnTo>
                    <a:pt x="106" y="394"/>
                  </a:lnTo>
                  <a:lnTo>
                    <a:pt x="120" y="379"/>
                  </a:lnTo>
                  <a:lnTo>
                    <a:pt x="133" y="365"/>
                  </a:lnTo>
                  <a:lnTo>
                    <a:pt x="148" y="350"/>
                  </a:lnTo>
                  <a:lnTo>
                    <a:pt x="163" y="337"/>
                  </a:lnTo>
                  <a:lnTo>
                    <a:pt x="196" y="310"/>
                  </a:lnTo>
                  <a:lnTo>
                    <a:pt x="213" y="296"/>
                  </a:lnTo>
                  <a:lnTo>
                    <a:pt x="231" y="284"/>
                  </a:lnTo>
                  <a:lnTo>
                    <a:pt x="249" y="271"/>
                  </a:lnTo>
                  <a:lnTo>
                    <a:pt x="268" y="259"/>
                  </a:lnTo>
                  <a:lnTo>
                    <a:pt x="288" y="247"/>
                  </a:lnTo>
                  <a:lnTo>
                    <a:pt x="309" y="235"/>
                  </a:lnTo>
                  <a:lnTo>
                    <a:pt x="351" y="211"/>
                  </a:lnTo>
                  <a:lnTo>
                    <a:pt x="396" y="188"/>
                  </a:lnTo>
                  <a:lnTo>
                    <a:pt x="444" y="167"/>
                  </a:lnTo>
                  <a:lnTo>
                    <a:pt x="492" y="148"/>
                  </a:lnTo>
                  <a:lnTo>
                    <a:pt x="544" y="128"/>
                  </a:lnTo>
                  <a:lnTo>
                    <a:pt x="597" y="110"/>
                  </a:lnTo>
                  <a:lnTo>
                    <a:pt x="652" y="94"/>
                  </a:lnTo>
                  <a:lnTo>
                    <a:pt x="708" y="77"/>
                  </a:lnTo>
                  <a:lnTo>
                    <a:pt x="766" y="64"/>
                  </a:lnTo>
                  <a:lnTo>
                    <a:pt x="796" y="56"/>
                  </a:lnTo>
                  <a:lnTo>
                    <a:pt x="826" y="50"/>
                  </a:lnTo>
                  <a:lnTo>
                    <a:pt x="888" y="40"/>
                  </a:lnTo>
                  <a:lnTo>
                    <a:pt x="919" y="34"/>
                  </a:lnTo>
                  <a:lnTo>
                    <a:pt x="951" y="29"/>
                  </a:lnTo>
                  <a:lnTo>
                    <a:pt x="1015" y="20"/>
                  </a:lnTo>
                  <a:lnTo>
                    <a:pt x="1081" y="13"/>
                  </a:lnTo>
                  <a:lnTo>
                    <a:pt x="1114" y="10"/>
                  </a:lnTo>
                  <a:lnTo>
                    <a:pt x="1147" y="7"/>
                  </a:lnTo>
                  <a:lnTo>
                    <a:pt x="1216" y="4"/>
                  </a:lnTo>
                  <a:lnTo>
                    <a:pt x="1285" y="0"/>
                  </a:lnTo>
                  <a:lnTo>
                    <a:pt x="1354" y="0"/>
                  </a:lnTo>
                  <a:lnTo>
                    <a:pt x="1425" y="0"/>
                  </a:lnTo>
                  <a:lnTo>
                    <a:pt x="1459" y="2"/>
                  </a:lnTo>
                  <a:lnTo>
                    <a:pt x="1492" y="4"/>
                  </a:lnTo>
                  <a:lnTo>
                    <a:pt x="1561" y="7"/>
                  </a:lnTo>
                  <a:lnTo>
                    <a:pt x="1594" y="10"/>
                  </a:lnTo>
                  <a:lnTo>
                    <a:pt x="1627" y="13"/>
                  </a:lnTo>
                  <a:lnTo>
                    <a:pt x="1693" y="20"/>
                  </a:lnTo>
                  <a:lnTo>
                    <a:pt x="1758" y="29"/>
                  </a:lnTo>
                  <a:lnTo>
                    <a:pt x="1789" y="34"/>
                  </a:lnTo>
                  <a:lnTo>
                    <a:pt x="1821" y="40"/>
                  </a:lnTo>
                  <a:lnTo>
                    <a:pt x="1882" y="50"/>
                  </a:lnTo>
                  <a:lnTo>
                    <a:pt x="1942" y="64"/>
                  </a:lnTo>
                  <a:lnTo>
                    <a:pt x="2001" y="77"/>
                  </a:lnTo>
                  <a:lnTo>
                    <a:pt x="2056" y="94"/>
                  </a:lnTo>
                  <a:lnTo>
                    <a:pt x="2085" y="101"/>
                  </a:lnTo>
                  <a:lnTo>
                    <a:pt x="2112" y="110"/>
                  </a:lnTo>
                  <a:lnTo>
                    <a:pt x="2139" y="119"/>
                  </a:lnTo>
                  <a:lnTo>
                    <a:pt x="2166" y="128"/>
                  </a:lnTo>
                  <a:lnTo>
                    <a:pt x="2191" y="137"/>
                  </a:lnTo>
                  <a:lnTo>
                    <a:pt x="2217" y="148"/>
                  </a:lnTo>
                  <a:lnTo>
                    <a:pt x="2241" y="157"/>
                  </a:lnTo>
                  <a:lnTo>
                    <a:pt x="2265" y="167"/>
                  </a:lnTo>
                  <a:lnTo>
                    <a:pt x="2289" y="178"/>
                  </a:lnTo>
                  <a:lnTo>
                    <a:pt x="2313" y="188"/>
                  </a:lnTo>
                  <a:lnTo>
                    <a:pt x="2335" y="200"/>
                  </a:lnTo>
                  <a:lnTo>
                    <a:pt x="2358" y="211"/>
                  </a:lnTo>
                  <a:lnTo>
                    <a:pt x="2400" y="235"/>
                  </a:lnTo>
                  <a:lnTo>
                    <a:pt x="2421" y="247"/>
                  </a:lnTo>
                  <a:lnTo>
                    <a:pt x="2440" y="259"/>
                  </a:lnTo>
                  <a:lnTo>
                    <a:pt x="2478" y="284"/>
                  </a:lnTo>
                  <a:lnTo>
                    <a:pt x="2496" y="296"/>
                  </a:lnTo>
                  <a:lnTo>
                    <a:pt x="2514" y="310"/>
                  </a:lnTo>
                  <a:lnTo>
                    <a:pt x="2545" y="337"/>
                  </a:lnTo>
                  <a:lnTo>
                    <a:pt x="2562" y="350"/>
                  </a:lnTo>
                  <a:lnTo>
                    <a:pt x="2575" y="365"/>
                  </a:lnTo>
                  <a:lnTo>
                    <a:pt x="2590" y="379"/>
                  </a:lnTo>
                  <a:lnTo>
                    <a:pt x="2602" y="394"/>
                  </a:lnTo>
                  <a:lnTo>
                    <a:pt x="2628" y="422"/>
                  </a:lnTo>
                  <a:lnTo>
                    <a:pt x="2638" y="437"/>
                  </a:lnTo>
                  <a:lnTo>
                    <a:pt x="2649" y="452"/>
                  </a:lnTo>
                  <a:lnTo>
                    <a:pt x="2658" y="467"/>
                  </a:lnTo>
                  <a:lnTo>
                    <a:pt x="2667" y="482"/>
                  </a:lnTo>
                  <a:lnTo>
                    <a:pt x="2674" y="499"/>
                  </a:lnTo>
                  <a:lnTo>
                    <a:pt x="2682" y="514"/>
                  </a:lnTo>
                  <a:lnTo>
                    <a:pt x="2688" y="530"/>
                  </a:lnTo>
                  <a:lnTo>
                    <a:pt x="2694" y="545"/>
                  </a:lnTo>
                  <a:lnTo>
                    <a:pt x="2698" y="562"/>
                  </a:lnTo>
                  <a:lnTo>
                    <a:pt x="2703" y="578"/>
                  </a:lnTo>
                  <a:lnTo>
                    <a:pt x="2706" y="595"/>
                  </a:lnTo>
                  <a:lnTo>
                    <a:pt x="2707" y="611"/>
                  </a:lnTo>
                  <a:lnTo>
                    <a:pt x="2709" y="628"/>
                  </a:lnTo>
                  <a:lnTo>
                    <a:pt x="2709" y="644"/>
                  </a:lnTo>
                  <a:lnTo>
                    <a:pt x="2031" y="644"/>
                  </a:lnTo>
                  <a:lnTo>
                    <a:pt x="1354" y="644"/>
                  </a:lnTo>
                  <a:lnTo>
                    <a:pt x="676" y="644"/>
                  </a:lnTo>
                  <a:lnTo>
                    <a:pt x="0" y="644"/>
                  </a:lnTo>
                  <a:close/>
                  <a:moveTo>
                    <a:pt x="2487" y="2578"/>
                  </a:moveTo>
                  <a:lnTo>
                    <a:pt x="2487" y="1712"/>
                  </a:lnTo>
                  <a:lnTo>
                    <a:pt x="2487" y="848"/>
                  </a:lnTo>
                  <a:lnTo>
                    <a:pt x="1356" y="848"/>
                  </a:lnTo>
                  <a:lnTo>
                    <a:pt x="226" y="848"/>
                  </a:lnTo>
                  <a:lnTo>
                    <a:pt x="226" y="1712"/>
                  </a:lnTo>
                  <a:lnTo>
                    <a:pt x="226" y="2578"/>
                  </a:lnTo>
                  <a:lnTo>
                    <a:pt x="1356" y="2578"/>
                  </a:lnTo>
                  <a:lnTo>
                    <a:pt x="2487" y="2578"/>
                  </a:lnTo>
                  <a:close/>
                  <a:moveTo>
                    <a:pt x="2631" y="2722"/>
                  </a:moveTo>
                  <a:lnTo>
                    <a:pt x="1993" y="2722"/>
                  </a:lnTo>
                  <a:lnTo>
                    <a:pt x="1356" y="2722"/>
                  </a:lnTo>
                  <a:lnTo>
                    <a:pt x="718" y="2722"/>
                  </a:lnTo>
                  <a:lnTo>
                    <a:pt x="82" y="2722"/>
                  </a:lnTo>
                  <a:lnTo>
                    <a:pt x="82" y="1712"/>
                  </a:lnTo>
                  <a:lnTo>
                    <a:pt x="82" y="704"/>
                  </a:lnTo>
                  <a:lnTo>
                    <a:pt x="718" y="704"/>
                  </a:lnTo>
                  <a:lnTo>
                    <a:pt x="1356" y="704"/>
                  </a:lnTo>
                  <a:lnTo>
                    <a:pt x="1993" y="704"/>
                  </a:lnTo>
                  <a:lnTo>
                    <a:pt x="2631" y="704"/>
                  </a:lnTo>
                  <a:lnTo>
                    <a:pt x="2631" y="1712"/>
                  </a:lnTo>
                  <a:lnTo>
                    <a:pt x="2631" y="2722"/>
                  </a:lnTo>
                  <a:close/>
                  <a:moveTo>
                    <a:pt x="4" y="2777"/>
                  </a:moveTo>
                  <a:lnTo>
                    <a:pt x="679" y="2777"/>
                  </a:lnTo>
                  <a:lnTo>
                    <a:pt x="1356" y="2777"/>
                  </a:lnTo>
                  <a:lnTo>
                    <a:pt x="2032" y="2777"/>
                  </a:lnTo>
                  <a:lnTo>
                    <a:pt x="2709" y="2777"/>
                  </a:lnTo>
                  <a:lnTo>
                    <a:pt x="2709" y="2989"/>
                  </a:lnTo>
                  <a:lnTo>
                    <a:pt x="2032" y="2989"/>
                  </a:lnTo>
                  <a:lnTo>
                    <a:pt x="1356" y="2989"/>
                  </a:lnTo>
                  <a:lnTo>
                    <a:pt x="679" y="2989"/>
                  </a:lnTo>
                  <a:lnTo>
                    <a:pt x="4" y="2989"/>
                  </a:lnTo>
                  <a:lnTo>
                    <a:pt x="4" y="2777"/>
                  </a:lnTo>
                  <a:close/>
                </a:path>
              </a:pathLst>
            </a:custGeom>
            <a:solidFill>
              <a:srgbClr val="83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E6D762D3-5BA5-445E-9796-01E7614BAD15}"/>
              </a:ext>
            </a:extLst>
          </p:cNvPr>
          <p:cNvSpPr txBox="1"/>
          <p:nvPr/>
        </p:nvSpPr>
        <p:spPr>
          <a:xfrm>
            <a:off x="8904288" y="3318103"/>
            <a:ext cx="2447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Recovered by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 err="1">
                <a:solidFill>
                  <a:schemeClr val="accent1"/>
                </a:solidFill>
              </a:rPr>
              <a:t>Puregas</a:t>
            </a:r>
            <a:r>
              <a:rPr lang="en-US" sz="1600" dirty="0">
                <a:solidFill>
                  <a:schemeClr val="accent1"/>
                </a:solidFill>
              </a:rPr>
              <a:t> Solutions unique upgrading process.</a:t>
            </a:r>
            <a:endParaRPr lang="fi-FI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2075-D508-4F58-9938-CD0D3872B63A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228183" cy="412009"/>
          </a:xfrm>
        </p:spPr>
        <p:txBody>
          <a:bodyPr/>
          <a:lstStyle/>
          <a:p>
            <a:r>
              <a:rPr lang="it-IT" dirty="0"/>
              <a:t>Extensive product range</a:t>
            </a:r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19C21BB-969B-42B6-A735-4B6CC015B7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93635" y="1844675"/>
            <a:ext cx="6639339" cy="28084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/>
              <a:t>5 core models - available in 3 versions</a:t>
            </a:r>
          </a:p>
          <a:p>
            <a:r>
              <a:rPr lang="en-GB" dirty="0"/>
              <a:t>Standard</a:t>
            </a:r>
          </a:p>
          <a:p>
            <a:r>
              <a:rPr lang="en-GB" dirty="0"/>
              <a:t>Vacuum models for lower temperature requirement</a:t>
            </a:r>
          </a:p>
          <a:p>
            <a:r>
              <a:rPr lang="en-GB" dirty="0"/>
              <a:t>LBG models (to avoid pre-treatment before liquefaction)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914CC4B8-04EB-4C7D-91CA-0335B5B36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70100"/>
              </p:ext>
            </p:extLst>
          </p:nvPr>
        </p:nvGraphicFramePr>
        <p:xfrm>
          <a:off x="623240" y="1844675"/>
          <a:ext cx="4176580" cy="2696248"/>
        </p:xfrm>
        <a:graphic>
          <a:graphicData uri="http://schemas.openxmlformats.org/drawingml/2006/table">
            <a:tbl>
              <a:tblPr firstRow="1" bandRow="1"/>
              <a:tblGrid>
                <a:gridCol w="2088290">
                  <a:extLst>
                    <a:ext uri="{9D8B030D-6E8A-4147-A177-3AD203B41FA5}">
                      <a16:colId xmlns:a16="http://schemas.microsoft.com/office/drawing/2014/main" val="249506767"/>
                    </a:ext>
                  </a:extLst>
                </a:gridCol>
                <a:gridCol w="2088290">
                  <a:extLst>
                    <a:ext uri="{9D8B030D-6E8A-4147-A177-3AD203B41FA5}">
                      <a16:colId xmlns:a16="http://schemas.microsoft.com/office/drawing/2014/main" val="3475535202"/>
                    </a:ext>
                  </a:extLst>
                </a:gridCol>
              </a:tblGrid>
              <a:tr h="699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model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Capacity</a:t>
                      </a:r>
                    </a:p>
                    <a:p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(scfm)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0030"/>
                  </a:ext>
                </a:extLst>
              </a:tr>
              <a:tr h="3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06537"/>
                  </a:ext>
                </a:extLst>
              </a:tr>
              <a:tr h="3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54512"/>
                  </a:ext>
                </a:extLst>
              </a:tr>
              <a:tr h="3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01012"/>
                  </a:ext>
                </a:extLst>
              </a:tr>
              <a:tr h="3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74760"/>
                  </a:ext>
                </a:extLst>
              </a:tr>
              <a:tr h="3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9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1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AD60-C545-4E60-8C2F-FC38C0F922D5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982877" cy="412009"/>
          </a:xfrm>
        </p:spPr>
        <p:txBody>
          <a:bodyPr/>
          <a:lstStyle/>
          <a:p>
            <a:r>
              <a:rPr lang="it-IT" dirty="0"/>
              <a:t>HIGHEST BUIlD QUALITY AND DESIGN</a:t>
            </a:r>
            <a:endParaRPr lang="en-GB" dirty="0"/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1B10037D-EAA5-44F7-9310-D2ABEE861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b="16993"/>
          <a:stretch/>
        </p:blipFill>
        <p:spPr>
          <a:xfrm>
            <a:off x="1" y="1073424"/>
            <a:ext cx="12192000" cy="5274365"/>
          </a:xfrm>
          <a:prstGeom prst="rect">
            <a:avLst/>
          </a:prstGeom>
          <a:solidFill>
            <a:srgbClr val="E7E6E6"/>
          </a:solidFill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F0DF4C0-EAEC-496C-A06A-724356373419}"/>
              </a:ext>
            </a:extLst>
          </p:cNvPr>
          <p:cNvSpPr txBox="1">
            <a:spLocks/>
          </p:cNvSpPr>
          <p:nvPr/>
        </p:nvSpPr>
        <p:spPr>
          <a:xfrm>
            <a:off x="695250" y="1086680"/>
            <a:ext cx="3960550" cy="5261109"/>
          </a:xfrm>
          <a:prstGeom prst="rect">
            <a:avLst/>
          </a:prstGeom>
          <a:solidFill>
            <a:srgbClr val="44546A">
              <a:alpha val="69804"/>
            </a:srgbClr>
          </a:solidFill>
        </p:spPr>
        <p:txBody>
          <a:bodyPr vert="horz" lIns="288000" tIns="648000" rIns="288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9750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1563" indent="-265113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1188" indent="-2682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Manufactured and fully tested before delivered to 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High-Grade Stainless Steel used throughout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Built-in redundancy of key components such as compressors and blowers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Easy access for maintenance</a:t>
            </a:r>
            <a:endParaRPr lang="en-GB" dirty="0">
              <a:solidFill>
                <a:sysClr val="window" lastClr="FFFFFF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ysClr val="window" lastClr="FFFFFF"/>
                </a:solidFill>
                <a:latin typeface="Arial"/>
              </a:rPr>
              <a:t>US manufactured 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Dubuque, Iowa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/>
        </p:blipFill>
        <p:spPr>
          <a:xfrm>
            <a:off x="0" y="489675"/>
            <a:ext cx="12192000" cy="6378053"/>
          </a:xfrm>
          <a:prstGeom prst="rect">
            <a:avLst/>
          </a:prstGeom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-3601" y="-3600"/>
            <a:ext cx="4235632" cy="596454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188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1692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1872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8pPr>
            <a:lvl9pPr marL="2088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cap="all" dirty="0">
                <a:solidFill>
                  <a:schemeClr val="bg1"/>
                </a:solidFill>
              </a:rPr>
              <a:t> Capure manufacturing footprint</a:t>
            </a:r>
            <a:endParaRPr lang="en-GB" sz="1400" b="1" cap="all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0B38-1BE8-436B-B908-E5004CDDC95A}" type="datetime1">
              <a:rPr lang="en-US" smtClean="0">
                <a:solidFill>
                  <a:srgbClr val="808080"/>
                </a:solidFill>
              </a:rPr>
              <a:t>10/7/20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Joe Ayala - WGS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>
                <a:solidFill>
                  <a:srgbClr val="808080"/>
                </a:solidFill>
              </a:rPr>
              <a:pPr/>
              <a:t>15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8" name="Graphic 7" descr="Marker">
            <a:extLst>
              <a:ext uri="{FF2B5EF4-FFF2-40B4-BE49-F238E27FC236}">
                <a16:creationId xmlns:a16="http://schemas.microsoft.com/office/drawing/2014/main" id="{E008EBF3-6A9B-4515-9F96-A42299F0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229138"/>
            <a:ext cx="914400" cy="914400"/>
          </a:xfrm>
          <a:prstGeom prst="rect">
            <a:avLst/>
          </a:prstGeom>
        </p:spPr>
      </p:pic>
      <p:pic>
        <p:nvPicPr>
          <p:cNvPr id="29" name="Graphic 28" descr="Marker">
            <a:extLst>
              <a:ext uri="{FF2B5EF4-FFF2-40B4-BE49-F238E27FC236}">
                <a16:creationId xmlns:a16="http://schemas.microsoft.com/office/drawing/2014/main" id="{458597FC-AD95-422D-8431-1626AAF12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5711" y="224587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CBEF6-4D5A-4793-81E2-F5D226BC8982}"/>
              </a:ext>
            </a:extLst>
          </p:cNvPr>
          <p:cNvSpPr txBox="1"/>
          <p:nvPr/>
        </p:nvSpPr>
        <p:spPr>
          <a:xfrm>
            <a:off x="6545088" y="1845765"/>
            <a:ext cx="276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4D4D4D"/>
                </a:solidFill>
              </a:rPr>
              <a:t>Kalmar, Sweden</a:t>
            </a:r>
          </a:p>
          <a:p>
            <a:r>
              <a:rPr lang="it-IT" sz="2000" dirty="0">
                <a:solidFill>
                  <a:srgbClr val="4D4D4D"/>
                </a:solidFill>
              </a:rPr>
              <a:t>HQ &amp; Main Workshop</a:t>
            </a:r>
            <a:endParaRPr lang="en-GB" sz="2000" dirty="0" err="1">
              <a:solidFill>
                <a:srgbClr val="4D4D4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299AC5-9A6D-4809-8F6A-D5852BECE49F}"/>
              </a:ext>
            </a:extLst>
          </p:cNvPr>
          <p:cNvSpPr txBox="1"/>
          <p:nvPr/>
        </p:nvSpPr>
        <p:spPr>
          <a:xfrm>
            <a:off x="3202910" y="2782979"/>
            <a:ext cx="206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4D4D4D"/>
                </a:solidFill>
              </a:rPr>
              <a:t>Dubuque, USA</a:t>
            </a:r>
            <a:endParaRPr lang="en-GB" sz="2000" dirty="0" err="1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5FD5-D146-4A39-AAE4-C1B02D16F968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014470" cy="412009"/>
          </a:xfrm>
        </p:spPr>
        <p:txBody>
          <a:bodyPr/>
          <a:lstStyle/>
          <a:p>
            <a:r>
              <a:rPr lang="it-IT" dirty="0"/>
              <a:t>Operations excellence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8EE28B-16DB-4A6A-B48E-BC30A368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23"/>
            <a:ext cx="5257800" cy="417656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No need for pre-treatment</a:t>
            </a:r>
          </a:p>
          <a:p>
            <a:r>
              <a:rPr lang="en-GB" sz="1800" dirty="0" err="1"/>
              <a:t>CApure</a:t>
            </a:r>
            <a:r>
              <a:rPr lang="en-GB" sz="1800" dirty="0"/>
              <a:t> removes VOCs Siloxanes H</a:t>
            </a:r>
            <a:r>
              <a:rPr lang="en-GB" sz="1800" baseline="-25000" dirty="0"/>
              <a:t>2</a:t>
            </a:r>
            <a:r>
              <a:rPr lang="en-GB" sz="1800" dirty="0"/>
              <a:t>S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b="1" dirty="0"/>
              <a:t>No need to flare upgraded gas</a:t>
            </a:r>
          </a:p>
          <a:p>
            <a:r>
              <a:rPr lang="en-GB" sz="1800" dirty="0" err="1"/>
              <a:t>CApure</a:t>
            </a:r>
            <a:r>
              <a:rPr lang="en-GB" sz="1800" dirty="0"/>
              <a:t> re-circulates out of spec gas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b="1" dirty="0"/>
              <a:t>No need for site supervision</a:t>
            </a:r>
          </a:p>
          <a:p>
            <a:r>
              <a:rPr lang="en-GB" sz="1800" dirty="0" err="1"/>
              <a:t>CApure</a:t>
            </a:r>
            <a:r>
              <a:rPr lang="en-GB" sz="1800" dirty="0"/>
              <a:t> is a fully automated process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b="1" dirty="0"/>
              <a:t>Proven Technology</a:t>
            </a:r>
          </a:p>
          <a:p>
            <a:r>
              <a:rPr lang="en-GB" sz="1800" dirty="0"/>
              <a:t>Amine widely used in gas processing 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b="1" dirty="0"/>
              <a:t>Easy access for maintenance</a:t>
            </a:r>
          </a:p>
          <a:p>
            <a:r>
              <a:rPr lang="en-GB" sz="1800" dirty="0"/>
              <a:t>Access for maintenance is a design criteria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059BE83-F2AF-4439-8676-808D3C61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2299"/>
          <a:stretch>
            <a:fillRect/>
          </a:stretch>
        </p:blipFill>
        <p:spPr bwMode="auto">
          <a:xfrm>
            <a:off x="6888088" y="1844675"/>
            <a:ext cx="5303913" cy="41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E841-B4BF-4071-A5F3-E8D56274B0B0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915807" cy="412009"/>
          </a:xfrm>
        </p:spPr>
        <p:txBody>
          <a:bodyPr/>
          <a:lstStyle/>
          <a:p>
            <a:r>
              <a:rPr lang="it-IT" dirty="0"/>
              <a:t>COMprehensive service support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1162698-0B7F-404F-8DCA-B65F9E30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1672262"/>
            <a:ext cx="6241330" cy="4176565"/>
          </a:xfrm>
        </p:spPr>
        <p:txBody>
          <a:bodyPr/>
          <a:lstStyle/>
          <a:p>
            <a:r>
              <a:rPr lang="en-GB" dirty="0"/>
              <a:t>Packages include remote operation, supervision, control, service, maintenance &amp; 24/7 phone support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Installation, Start-Up, Commissioning and Operator Training included as standard</a:t>
            </a:r>
            <a:br>
              <a:rPr lang="en-GB" dirty="0"/>
            </a:br>
            <a:endParaRPr lang="en-GB" dirty="0"/>
          </a:p>
          <a:p>
            <a:r>
              <a:rPr lang="en-GB" dirty="0"/>
              <a:t>Extended warranty packages available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Remote monitoring and call out available</a:t>
            </a:r>
            <a:br>
              <a:rPr lang="en-GB" dirty="0"/>
            </a:br>
            <a:endParaRPr lang="en-GB" dirty="0"/>
          </a:p>
          <a:p>
            <a:r>
              <a:rPr lang="en-GB" dirty="0"/>
              <a:t>98% uptime guarantee - further improved through optimisation program</a:t>
            </a:r>
          </a:p>
          <a:p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161BC-13DF-48DC-AF09-B436A7A3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51458"/>
            <a:ext cx="5694158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4B0-3888-4647-8D57-097325E75E87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4704036" cy="412009"/>
          </a:xfrm>
        </p:spPr>
        <p:txBody>
          <a:bodyPr/>
          <a:lstStyle/>
          <a:p>
            <a:r>
              <a:rPr lang="it-IT" dirty="0"/>
              <a:t>Integrated lbg (liquEfied biogas) offer</a:t>
            </a:r>
            <a:endParaRPr lang="en-GB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5EDAB1C-7931-46F7-A4F6-B42DA4D6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2721"/>
            <a:ext cx="4970141" cy="3279942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3C84D82-D620-4757-9E30-EA47F784BD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4653170"/>
            <a:ext cx="4970141" cy="1368190"/>
          </a:xfrm>
          <a:prstGeom prst="rect">
            <a:avLst/>
          </a:prstGeom>
          <a:solidFill>
            <a:srgbClr val="FF8601"/>
          </a:solidFill>
        </p:spPr>
        <p:txBody>
          <a:bodyPr tIns="144000"/>
          <a:lstStyle/>
          <a:p>
            <a:pPr marL="0" indent="0">
              <a:buNone/>
            </a:pPr>
            <a:r>
              <a:rPr lang="en-GB" b="1" dirty="0"/>
              <a:t> Integrated solution</a:t>
            </a:r>
          </a:p>
          <a:p>
            <a:r>
              <a:rPr lang="en-GB" dirty="0" err="1"/>
              <a:t>CApure</a:t>
            </a:r>
            <a:r>
              <a:rPr lang="en-GB" dirty="0"/>
              <a:t> biogas upgrading</a:t>
            </a:r>
          </a:p>
          <a:p>
            <a:r>
              <a:rPr lang="en-GB" dirty="0"/>
              <a:t>MR biomethane liquefaction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38777DE-1E18-4F03-9351-682779B41D45}"/>
              </a:ext>
            </a:extLst>
          </p:cNvPr>
          <p:cNvSpPr/>
          <p:nvPr/>
        </p:nvSpPr>
        <p:spPr>
          <a:xfrm>
            <a:off x="838200" y="1412720"/>
            <a:ext cx="4970141" cy="4608640"/>
          </a:xfrm>
          <a:prstGeom prst="rect">
            <a:avLst/>
          </a:prstGeom>
          <a:noFill/>
          <a:ln>
            <a:solidFill>
              <a:srgbClr val="FF8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A440307-6D7D-4145-9C0F-C45BDEACD173}"/>
              </a:ext>
            </a:extLst>
          </p:cNvPr>
          <p:cNvSpPr/>
          <p:nvPr/>
        </p:nvSpPr>
        <p:spPr>
          <a:xfrm>
            <a:off x="6312030" y="2276840"/>
            <a:ext cx="1512210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WS/</a:t>
            </a:r>
          </a:p>
          <a:p>
            <a:pPr algn="ctr"/>
            <a:r>
              <a:rPr lang="en-US"/>
              <a:t>Membrane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C48864D-159D-45A2-A2E0-FECC9E3CCBCD}"/>
              </a:ext>
            </a:extLst>
          </p:cNvPr>
          <p:cNvSpPr/>
          <p:nvPr/>
        </p:nvSpPr>
        <p:spPr>
          <a:xfrm>
            <a:off x="8220055" y="2260775"/>
            <a:ext cx="1512210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  </a:t>
            </a:r>
            <a:r>
              <a:rPr lang="en-US" dirty="0"/>
              <a:t>Polishing step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93D870E-86AA-4CD1-9E4D-8BFB15CB6594}"/>
              </a:ext>
            </a:extLst>
          </p:cNvPr>
          <p:cNvSpPr/>
          <p:nvPr/>
        </p:nvSpPr>
        <p:spPr>
          <a:xfrm>
            <a:off x="10128081" y="2260580"/>
            <a:ext cx="1512210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Liquefaction</a:t>
            </a:r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F6DFC891-AABE-4BF5-9744-75A0B921C9E2}"/>
              </a:ext>
            </a:extLst>
          </p:cNvPr>
          <p:cNvSpPr/>
          <p:nvPr/>
        </p:nvSpPr>
        <p:spPr>
          <a:xfrm>
            <a:off x="7860485" y="2620630"/>
            <a:ext cx="323805" cy="2322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B2FA5FF3-A42C-4496-85B2-9310FC85F051}"/>
              </a:ext>
            </a:extLst>
          </p:cNvPr>
          <p:cNvSpPr/>
          <p:nvPr/>
        </p:nvSpPr>
        <p:spPr>
          <a:xfrm>
            <a:off x="9768030" y="2620630"/>
            <a:ext cx="323805" cy="2322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99C7011-6C1A-42AD-AD2A-BEA737136A94}"/>
              </a:ext>
            </a:extLst>
          </p:cNvPr>
          <p:cNvSpPr/>
          <p:nvPr/>
        </p:nvSpPr>
        <p:spPr>
          <a:xfrm>
            <a:off x="6312509" y="4165360"/>
            <a:ext cx="1512210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CApure</a:t>
            </a:r>
            <a:endParaRPr lang="en-US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00C1E2E-068A-49B5-8951-39D30D86C3EA}"/>
              </a:ext>
            </a:extLst>
          </p:cNvPr>
          <p:cNvSpPr/>
          <p:nvPr/>
        </p:nvSpPr>
        <p:spPr>
          <a:xfrm>
            <a:off x="10128560" y="4149100"/>
            <a:ext cx="1512210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</a:t>
            </a:r>
          </a:p>
          <a:p>
            <a:pPr algn="ctr"/>
            <a:r>
              <a:rPr lang="en-US" dirty="0"/>
              <a:t>Liquefaction</a:t>
            </a:r>
          </a:p>
        </p:txBody>
      </p:sp>
      <p:sp>
        <p:nvSpPr>
          <p:cNvPr id="25" name="Pil: höger 24">
            <a:extLst>
              <a:ext uri="{FF2B5EF4-FFF2-40B4-BE49-F238E27FC236}">
                <a16:creationId xmlns:a16="http://schemas.microsoft.com/office/drawing/2014/main" id="{213CBEC5-A3EF-4EF5-B700-7412FC287FBD}"/>
              </a:ext>
            </a:extLst>
          </p:cNvPr>
          <p:cNvSpPr/>
          <p:nvPr/>
        </p:nvSpPr>
        <p:spPr>
          <a:xfrm>
            <a:off x="8328887" y="4509150"/>
            <a:ext cx="1763427" cy="23229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E8E6DD6-B312-4FF0-840F-C7A18E123A98}"/>
              </a:ext>
            </a:extLst>
          </p:cNvPr>
          <p:cNvSpPr/>
          <p:nvPr/>
        </p:nvSpPr>
        <p:spPr>
          <a:xfrm>
            <a:off x="7842122" y="4160449"/>
            <a:ext cx="377933" cy="864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EB2ED066-747C-435C-B58B-54136101C1D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40016" y="1844675"/>
            <a:ext cx="5113784" cy="280849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/>
              <a:t>Historically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4D02-2BFF-40B4-8E10-1523FB6ACBEB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188108" cy="412009"/>
          </a:xfrm>
        </p:spPr>
        <p:txBody>
          <a:bodyPr/>
          <a:lstStyle/>
          <a:p>
            <a:r>
              <a:rPr lang="it-IT" dirty="0"/>
              <a:t>Extensive reference list</a:t>
            </a:r>
            <a:endParaRPr lang="en-GB" dirty="0"/>
          </a:p>
        </p:txBody>
      </p:sp>
      <p:pic>
        <p:nvPicPr>
          <p:cNvPr id="28" name="Picture Placeholder 4">
            <a:extLst>
              <a:ext uri="{FF2B5EF4-FFF2-40B4-BE49-F238E27FC236}">
                <a16:creationId xmlns:a16="http://schemas.microsoft.com/office/drawing/2014/main" id="{49DD77AA-432E-4249-83DC-BA74ECC66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8"/>
          <a:stretch/>
        </p:blipFill>
        <p:spPr bwMode="ltGray">
          <a:xfrm>
            <a:off x="0" y="1844675"/>
            <a:ext cx="12192001" cy="2089150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</p:pic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B786BD6-4534-42AE-AEBA-DB0EE561AF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4221087"/>
            <a:ext cx="10514013" cy="180030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Over 40 operational sites</a:t>
            </a:r>
          </a:p>
          <a:p>
            <a:r>
              <a:rPr lang="en-GB" dirty="0"/>
              <a:t>Sites in USA, Sweden, UK, Denmark, Germany, Norway, Ireland, Switzerland</a:t>
            </a:r>
          </a:p>
          <a:p>
            <a:r>
              <a:rPr lang="en-GB" dirty="0"/>
              <a:t>Two new installations in US in 2019/2020</a:t>
            </a:r>
          </a:p>
          <a:p>
            <a:r>
              <a:rPr lang="en-GB" dirty="0"/>
              <a:t>Range of substrates including food waste, agricultural residues, green crops, WWTP </a:t>
            </a:r>
          </a:p>
        </p:txBody>
      </p:sp>
    </p:spTree>
    <p:extLst>
      <p:ext uri="{BB962C8B-B14F-4D97-AF65-F5344CB8AC3E}">
        <p14:creationId xmlns:p14="http://schemas.microsoft.com/office/powerpoint/2010/main" val="2035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E0966FEB-7C66-4DB6-99D1-A8D57D176F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5822"/>
          <a:stretch>
            <a:fillRect/>
          </a:stretch>
        </p:blipFill>
        <p:spPr>
          <a:xfrm>
            <a:off x="4449600" y="-18655"/>
            <a:ext cx="7756114" cy="6620400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D5FE5C-FCAB-4D4E-AFDB-A1174541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09CE-A049-42C7-A747-5635FB2D33BD}" type="datetime1">
              <a:rPr lang="en-US" smtClean="0"/>
              <a:t>10/7/20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89C9F4-742E-4829-8208-075C9F6C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7D395E-36E0-4331-9958-DC34F6E0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9E47583D-9938-43BA-89C6-8BF2D18C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3" y="785005"/>
            <a:ext cx="6734068" cy="3271574"/>
          </a:xfrm>
        </p:spPr>
        <p:txBody>
          <a:bodyPr/>
          <a:lstStyle/>
          <a:p>
            <a:r>
              <a:rPr lang="en-US" i="1" dirty="0" err="1"/>
              <a:t>Wärtsilä</a:t>
            </a:r>
            <a:r>
              <a:rPr lang="en-US" i="1" dirty="0"/>
              <a:t> gas solutions/</a:t>
            </a:r>
            <a:br>
              <a:rPr lang="en-US" i="1" dirty="0"/>
            </a:br>
            <a:r>
              <a:rPr lang="en-US" i="1" dirty="0"/>
              <a:t>Puregas solutions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BIOGAS UPGRADING/</a:t>
            </a:r>
            <a:br>
              <a:rPr lang="en-US" i="1" dirty="0"/>
            </a:br>
            <a:r>
              <a:rPr lang="en-US" i="1" dirty="0" err="1"/>
              <a:t>capure</a:t>
            </a:r>
            <a:r>
              <a:rPr lang="en-US" i="1" dirty="0"/>
              <a:t> technology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1808553-9008-4B1F-924C-3C23A9D0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83" y="4267845"/>
            <a:ext cx="5248800" cy="1404085"/>
          </a:xfrm>
        </p:spPr>
        <p:txBody>
          <a:bodyPr>
            <a:noAutofit/>
          </a:bodyPr>
          <a:lstStyle/>
          <a:p>
            <a:r>
              <a:rPr lang="nb-NO" sz="1800" dirty="0"/>
              <a:t>September 2020</a:t>
            </a:r>
          </a:p>
          <a:p>
            <a:endParaRPr lang="nb-NO" sz="1800" dirty="0"/>
          </a:p>
          <a:p>
            <a:r>
              <a:rPr lang="nb-NO" sz="1800" dirty="0"/>
              <a:t>Joe Ayala</a:t>
            </a:r>
          </a:p>
          <a:p>
            <a:r>
              <a:rPr lang="nb-NO" sz="1800" dirty="0"/>
              <a:t>GM Puregas, North America</a:t>
            </a:r>
          </a:p>
          <a:p>
            <a:r>
              <a:rPr lang="nb-NO" sz="1800" dirty="0"/>
              <a:t>Renawable Gases, North America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957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F885-942E-4714-839C-BD6AFBE8ED4A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081540" cy="412009"/>
          </a:xfrm>
        </p:spPr>
        <p:txBody>
          <a:bodyPr/>
          <a:lstStyle/>
          <a:p>
            <a:r>
              <a:rPr lang="it-IT" dirty="0"/>
              <a:t>Wartsila North america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F2DFAB2-E9C1-4187-B3FA-E2671B9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23"/>
            <a:ext cx="7994104" cy="4176565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Thanks for your interest </a:t>
            </a:r>
          </a:p>
          <a:p>
            <a:pPr marL="0" indent="0">
              <a:buNone/>
            </a:pPr>
            <a:r>
              <a:rPr lang="en-GB" sz="4400" dirty="0"/>
              <a:t> in our technology</a:t>
            </a:r>
            <a:br>
              <a:rPr lang="en-GB" sz="4400" dirty="0"/>
            </a:br>
            <a:endParaRPr lang="en-GB" sz="4400" dirty="0"/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F0A38-6A11-4FCA-B2F6-A556FB4D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4299375"/>
            <a:ext cx="5428744" cy="1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BBFD-20F9-4B0F-BD05-A77A40390349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1290152" cy="412009"/>
          </a:xfrm>
        </p:spPr>
        <p:txBody>
          <a:bodyPr/>
          <a:lstStyle/>
          <a:p>
            <a:r>
              <a:rPr lang="it-IT" dirty="0"/>
              <a:t>biogas</a:t>
            </a:r>
            <a:endParaRPr lang="en-GB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96353B0-0E20-450E-A8A8-29A48064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120"/>
            <a:ext cx="1219200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E452-1283-4CE2-9975-D63EA6A0A7DA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219894" cy="412009"/>
          </a:xfrm>
        </p:spPr>
        <p:txBody>
          <a:bodyPr/>
          <a:lstStyle/>
          <a:p>
            <a:r>
              <a:rPr lang="it-IT" dirty="0"/>
              <a:t>Biogas process</a:t>
            </a:r>
            <a:endParaRPr lang="en-GB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3F9560-B563-4A0B-9E84-B1AA914B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0" y="875197"/>
            <a:ext cx="10266554" cy="550516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774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1A25-7C96-4FA4-AAA1-1E9CFB3277C9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271190" cy="412009"/>
          </a:xfrm>
        </p:spPr>
        <p:txBody>
          <a:bodyPr/>
          <a:lstStyle/>
          <a:p>
            <a:r>
              <a:rPr lang="it-IT" dirty="0"/>
              <a:t>Capure process</a:t>
            </a:r>
            <a:endParaRPr lang="en-GB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8C7388A-0EB8-4D22-8253-15639B83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7" y="861603"/>
            <a:ext cx="9924945" cy="5518759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3C138514-D973-4F6E-94B2-D343D7F22823}"/>
              </a:ext>
            </a:extLst>
          </p:cNvPr>
          <p:cNvSpPr/>
          <p:nvPr/>
        </p:nvSpPr>
        <p:spPr>
          <a:xfrm>
            <a:off x="979595" y="3778679"/>
            <a:ext cx="304800" cy="293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90521B34-8A06-4DDC-AABC-CBC97C43DBF2}"/>
              </a:ext>
            </a:extLst>
          </p:cNvPr>
          <p:cNvSpPr/>
          <p:nvPr/>
        </p:nvSpPr>
        <p:spPr>
          <a:xfrm>
            <a:off x="2115190" y="3778679"/>
            <a:ext cx="304800" cy="293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D1D7034B-5D4C-431C-BD2D-773D58AE17FB}"/>
              </a:ext>
            </a:extLst>
          </p:cNvPr>
          <p:cNvSpPr/>
          <p:nvPr/>
        </p:nvSpPr>
        <p:spPr>
          <a:xfrm>
            <a:off x="3399813" y="3778679"/>
            <a:ext cx="304800" cy="293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3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7D22FFA-5331-47B3-BE4A-167F986FF62C}"/>
              </a:ext>
            </a:extLst>
          </p:cNvPr>
          <p:cNvSpPr/>
          <p:nvPr/>
        </p:nvSpPr>
        <p:spPr>
          <a:xfrm>
            <a:off x="4834633" y="3781818"/>
            <a:ext cx="304800" cy="293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4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B06BC3F-5DE1-4C87-AF6B-BC845D9082A8}"/>
              </a:ext>
            </a:extLst>
          </p:cNvPr>
          <p:cNvSpPr/>
          <p:nvPr/>
        </p:nvSpPr>
        <p:spPr>
          <a:xfrm>
            <a:off x="6119256" y="3778679"/>
            <a:ext cx="304800" cy="293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24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33B2-DE8C-4EF1-999D-8EF2FA213181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271190" cy="412009"/>
          </a:xfrm>
        </p:spPr>
        <p:txBody>
          <a:bodyPr/>
          <a:lstStyle/>
          <a:p>
            <a:r>
              <a:rPr lang="it-IT" dirty="0"/>
              <a:t>Capure process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85716C-F6FE-4E7B-A03F-14BA9B20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6" y="758144"/>
            <a:ext cx="11393557" cy="60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</a:t>
            </a:r>
            <a:r>
              <a:rPr lang="en-GB" sz="1800" dirty="0" err="1"/>
              <a:t>CApure</a:t>
            </a:r>
            <a:r>
              <a:rPr lang="en-GB" sz="1800" dirty="0"/>
              <a:t> technology is a process for removal of carbon dioxide from biogas.</a:t>
            </a:r>
            <a:br>
              <a:rPr lang="en-GB" sz="1800" dirty="0"/>
            </a:br>
            <a:r>
              <a:rPr lang="en-GB" sz="1800" dirty="0"/>
              <a:t>This is done by a chemical absorption process as CO</a:t>
            </a:r>
            <a:r>
              <a:rPr lang="en-GB" sz="1800" baseline="-25000" dirty="0"/>
              <a:t>2</a:t>
            </a:r>
            <a:r>
              <a:rPr lang="en-GB" sz="1800" dirty="0"/>
              <a:t> reacts with the </a:t>
            </a:r>
            <a:r>
              <a:rPr lang="en-GB" sz="1800" dirty="0" err="1"/>
              <a:t>CApure</a:t>
            </a:r>
            <a:r>
              <a:rPr lang="en-GB" sz="1800" dirty="0"/>
              <a:t> liquid. The </a:t>
            </a:r>
            <a:r>
              <a:rPr lang="en-GB" sz="1800" dirty="0" err="1"/>
              <a:t>CApure</a:t>
            </a:r>
            <a:r>
              <a:rPr lang="en-GB" sz="1800" dirty="0"/>
              <a:t> liquid is a special amine composition designed for CO</a:t>
            </a:r>
            <a:r>
              <a:rPr lang="en-GB" sz="1800" baseline="-25000" dirty="0"/>
              <a:t>2</a:t>
            </a:r>
            <a:r>
              <a:rPr lang="en-GB" sz="1800" dirty="0"/>
              <a:t> removal mixed with 50 % high purity water and is re-circulated in a completely closed system.</a:t>
            </a:r>
            <a:br>
              <a:rPr lang="en-GB" sz="1800" dirty="0"/>
            </a:br>
            <a:endParaRPr lang="sv-SE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Biogas from an AD (biogas production) plant is delivered to the </a:t>
            </a:r>
            <a:r>
              <a:rPr lang="en-GB" sz="1800" dirty="0" err="1"/>
              <a:t>CApure</a:t>
            </a:r>
            <a:r>
              <a:rPr lang="en-GB" sz="1800" dirty="0"/>
              <a:t> biogas upgrading plant.</a:t>
            </a:r>
            <a:br>
              <a:rPr lang="en-GB" sz="1800" dirty="0"/>
            </a:br>
            <a:endParaRPr lang="sv-SE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The biogas enters a H</a:t>
            </a:r>
            <a:r>
              <a:rPr lang="en-GB" sz="1800" baseline="-25000" dirty="0"/>
              <a:t>2</a:t>
            </a:r>
            <a:r>
              <a:rPr lang="en-GB" sz="1800" dirty="0"/>
              <a:t>S vessel filled with activated carbon for removal of up to 300 ppm of H</a:t>
            </a:r>
            <a:r>
              <a:rPr lang="en-GB" sz="1800" baseline="-25000" dirty="0"/>
              <a:t>2</a:t>
            </a:r>
            <a:r>
              <a:rPr lang="en-GB" sz="1800" dirty="0"/>
              <a:t>S.</a:t>
            </a:r>
            <a:br>
              <a:rPr lang="en-GB" sz="1800" dirty="0"/>
            </a:br>
            <a:r>
              <a:rPr lang="en-GB" sz="1800" dirty="0" err="1"/>
              <a:t>H</a:t>
            </a:r>
            <a:r>
              <a:rPr lang="en-GB" sz="1800" baseline="-25000" dirty="0" err="1"/>
              <a:t>2</a:t>
            </a:r>
            <a:r>
              <a:rPr lang="en-GB" sz="1800" dirty="0" err="1"/>
              <a:t>S</a:t>
            </a:r>
            <a:r>
              <a:rPr lang="en-GB" sz="1800" dirty="0"/>
              <a:t> reacts with O</a:t>
            </a:r>
            <a:r>
              <a:rPr lang="en-GB" sz="1800" baseline="-25000" dirty="0"/>
              <a:t>2</a:t>
            </a:r>
            <a:r>
              <a:rPr lang="en-GB" sz="1800" dirty="0"/>
              <a:t> resulting in formation of H</a:t>
            </a:r>
            <a:r>
              <a:rPr lang="en-GB" sz="1800" baseline="-25000" dirty="0"/>
              <a:t>2</a:t>
            </a:r>
            <a:r>
              <a:rPr lang="en-GB" sz="1800" dirty="0"/>
              <a:t>O and elementary sulphur (S</a:t>
            </a:r>
            <a:r>
              <a:rPr lang="en-GB" sz="1800" baseline="-25000" dirty="0"/>
              <a:t>8</a:t>
            </a:r>
            <a:r>
              <a:rPr lang="en-GB" sz="1800" dirty="0"/>
              <a:t>).</a:t>
            </a:r>
            <a:br>
              <a:rPr lang="en-GB" sz="1800" dirty="0"/>
            </a:br>
            <a:endParaRPr lang="sv-SE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The biogas enters the absorption column from the bottom and flows upwards. The </a:t>
            </a:r>
            <a:r>
              <a:rPr lang="en-GB" sz="1800" dirty="0" err="1"/>
              <a:t>CApure</a:t>
            </a:r>
            <a:r>
              <a:rPr lang="en-GB" sz="1800" dirty="0"/>
              <a:t> liquid enters the column from the top and flows downwards and meets raw gas. The column is filled with surface enlarging packing to give a large contact surface between the biogas and the </a:t>
            </a:r>
            <a:r>
              <a:rPr lang="en-GB" sz="1800" dirty="0" err="1"/>
              <a:t>CApure</a:t>
            </a:r>
            <a:r>
              <a:rPr lang="en-GB" sz="1800" dirty="0"/>
              <a:t> liquid. The chemical absorption process takes place as the biogas meets the </a:t>
            </a:r>
            <a:r>
              <a:rPr lang="en-GB" sz="1800" dirty="0" err="1"/>
              <a:t>CApure</a:t>
            </a:r>
            <a:r>
              <a:rPr lang="en-GB" sz="1800" dirty="0"/>
              <a:t> liquid. The upgraded biogas leaves the column from the top and the CO</a:t>
            </a:r>
            <a:r>
              <a:rPr lang="en-GB" sz="1800" baseline="-25000" dirty="0"/>
              <a:t>2</a:t>
            </a:r>
            <a:r>
              <a:rPr lang="en-GB" sz="1800" dirty="0"/>
              <a:t> enriched </a:t>
            </a:r>
            <a:r>
              <a:rPr lang="en-GB" sz="1800" dirty="0" err="1"/>
              <a:t>CApure</a:t>
            </a:r>
            <a:r>
              <a:rPr lang="en-GB" sz="1800" dirty="0"/>
              <a:t> liquid at the bottom.</a:t>
            </a:r>
            <a:br>
              <a:rPr lang="en-GB" sz="1800" dirty="0"/>
            </a:br>
            <a:endParaRPr lang="sv-SE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The enriched </a:t>
            </a:r>
            <a:r>
              <a:rPr lang="en-GB" sz="1800" dirty="0" err="1"/>
              <a:t>CApure</a:t>
            </a:r>
            <a:r>
              <a:rPr lang="en-GB" sz="1800" dirty="0"/>
              <a:t> liquid is pumped to the stripper column for desorption of the CO</a:t>
            </a:r>
            <a:r>
              <a:rPr lang="en-GB" sz="1800" baseline="-25000" dirty="0"/>
              <a:t>2</a:t>
            </a:r>
            <a:r>
              <a:rPr lang="en-GB" sz="1800" dirty="0"/>
              <a:t> by heating to the boiling point. The </a:t>
            </a:r>
            <a:r>
              <a:rPr lang="en-GB" sz="1800" dirty="0" err="1"/>
              <a:t>CApure</a:t>
            </a:r>
            <a:r>
              <a:rPr lang="en-GB" sz="1800" dirty="0"/>
              <a:t> liquid enters the stripper column from the top and flows downwards through surface enlarging packages. The CO</a:t>
            </a:r>
            <a:r>
              <a:rPr lang="en-GB" sz="1800" baseline="-25000" dirty="0"/>
              <a:t>2</a:t>
            </a:r>
            <a:r>
              <a:rPr lang="en-GB" sz="1800" dirty="0"/>
              <a:t> leaves the stripper column from the top.</a:t>
            </a:r>
            <a:br>
              <a:rPr lang="en-GB" sz="1800" dirty="0"/>
            </a:br>
            <a:endParaRPr lang="sv-SE" sz="1800" dirty="0"/>
          </a:p>
          <a:p>
            <a:pPr marL="457200" lvl="0" indent="-457200">
              <a:buFont typeface="+mj-lt"/>
              <a:buAutoNum type="arabicPeriod"/>
            </a:pPr>
            <a:r>
              <a:rPr lang="en-GB" sz="1800" dirty="0"/>
              <a:t>The upgraded biogas (biomethane) is compressed and dried.</a:t>
            </a:r>
            <a:endParaRPr lang="sv-SE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186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8747-82BA-458A-B5AE-7E497274EFBD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636611" cy="412009"/>
          </a:xfrm>
        </p:spPr>
        <p:txBody>
          <a:bodyPr/>
          <a:lstStyle/>
          <a:p>
            <a:r>
              <a:rPr lang="it-IT" dirty="0"/>
              <a:t>Why choose capure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BF0269-721D-44FF-BDB3-7AA6E4EC7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24"/>
            <a:ext cx="7994650" cy="417656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Maximum Methane Recovery</a:t>
            </a:r>
          </a:p>
          <a:p>
            <a:r>
              <a:rPr lang="en-GB" dirty="0"/>
              <a:t>Maximise revenue, fully exploit incentives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Minimum Methane Slip – &lt;0,1% GUARANTEED</a:t>
            </a:r>
          </a:p>
          <a:p>
            <a:r>
              <a:rPr lang="en-GB" dirty="0"/>
              <a:t>Protecting the environment, achieving sustainability criteria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Highest Methane Purity</a:t>
            </a:r>
          </a:p>
          <a:p>
            <a:r>
              <a:rPr lang="en-GB" dirty="0"/>
              <a:t>Meets pipeline specification, minimise CV enrichment (propane)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Lowest Cost of Ownership</a:t>
            </a:r>
          </a:p>
          <a:p>
            <a:r>
              <a:rPr lang="en-GB" dirty="0"/>
              <a:t>CAPEX/OPEX utility consumption, uptime, service/maintenance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Product Range Flexibility</a:t>
            </a:r>
          </a:p>
          <a:p>
            <a:r>
              <a:rPr lang="en-GB" dirty="0"/>
              <a:t>Wide range of flow capacities, able to adjust to differing flows</a:t>
            </a: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C59B41BA-6D50-49E8-B758-E3D6F8F8ED04}"/>
              </a:ext>
            </a:extLst>
          </p:cNvPr>
          <p:cNvGrpSpPr>
            <a:grpSpLocks noChangeAspect="1"/>
          </p:cNvGrpSpPr>
          <p:nvPr/>
        </p:nvGrpSpPr>
        <p:grpSpPr>
          <a:xfrm>
            <a:off x="9320557" y="1756161"/>
            <a:ext cx="1615385" cy="1080000"/>
            <a:chOff x="695325" y="1130301"/>
            <a:chExt cx="1944688" cy="1300163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C403D0A-8E38-4D58-9F16-2EC78DE94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613" y="1492251"/>
              <a:ext cx="746125" cy="342900"/>
            </a:xfrm>
            <a:custGeom>
              <a:avLst/>
              <a:gdLst>
                <a:gd name="T0" fmla="*/ 861 w 1411"/>
                <a:gd name="T1" fmla="*/ 0 h 648"/>
                <a:gd name="T2" fmla="*/ 1069 w 1411"/>
                <a:gd name="T3" fmla="*/ 505 h 648"/>
                <a:gd name="T4" fmla="*/ 1264 w 1411"/>
                <a:gd name="T5" fmla="*/ 0 h 648"/>
                <a:gd name="T6" fmla="*/ 1411 w 1411"/>
                <a:gd name="T7" fmla="*/ 618 h 648"/>
                <a:gd name="T8" fmla="*/ 1404 w 1411"/>
                <a:gd name="T9" fmla="*/ 637 h 648"/>
                <a:gd name="T10" fmla="*/ 1348 w 1411"/>
                <a:gd name="T11" fmla="*/ 634 h 648"/>
                <a:gd name="T12" fmla="*/ 1093 w 1411"/>
                <a:gd name="T13" fmla="*/ 640 h 648"/>
                <a:gd name="T14" fmla="*/ 1057 w 1411"/>
                <a:gd name="T15" fmla="*/ 646 h 648"/>
                <a:gd name="T16" fmla="*/ 796 w 1411"/>
                <a:gd name="T17" fmla="*/ 628 h 648"/>
                <a:gd name="T18" fmla="*/ 741 w 1411"/>
                <a:gd name="T19" fmla="*/ 639 h 648"/>
                <a:gd name="T20" fmla="*/ 729 w 1411"/>
                <a:gd name="T21" fmla="*/ 625 h 648"/>
                <a:gd name="T22" fmla="*/ 36 w 1411"/>
                <a:gd name="T23" fmla="*/ 192 h 648"/>
                <a:gd name="T24" fmla="*/ 0 w 1411"/>
                <a:gd name="T25" fmla="*/ 163 h 648"/>
                <a:gd name="T26" fmla="*/ 159 w 1411"/>
                <a:gd name="T27" fmla="*/ 27 h 648"/>
                <a:gd name="T28" fmla="*/ 171 w 1411"/>
                <a:gd name="T29" fmla="*/ 40 h 648"/>
                <a:gd name="T30" fmla="*/ 166 w 1411"/>
                <a:gd name="T31" fmla="*/ 633 h 648"/>
                <a:gd name="T32" fmla="*/ 118 w 1411"/>
                <a:gd name="T33" fmla="*/ 639 h 648"/>
                <a:gd name="T34" fmla="*/ 106 w 1411"/>
                <a:gd name="T35" fmla="*/ 625 h 648"/>
                <a:gd name="T36" fmla="*/ 300 w 1411"/>
                <a:gd name="T37" fmla="*/ 522 h 648"/>
                <a:gd name="T38" fmla="*/ 318 w 1411"/>
                <a:gd name="T39" fmla="*/ 529 h 648"/>
                <a:gd name="T40" fmla="*/ 378 w 1411"/>
                <a:gd name="T41" fmla="*/ 574 h 648"/>
                <a:gd name="T42" fmla="*/ 451 w 1411"/>
                <a:gd name="T43" fmla="*/ 592 h 648"/>
                <a:gd name="T44" fmla="*/ 523 w 1411"/>
                <a:gd name="T45" fmla="*/ 576 h 648"/>
                <a:gd name="T46" fmla="*/ 568 w 1411"/>
                <a:gd name="T47" fmla="*/ 532 h 648"/>
                <a:gd name="T48" fmla="*/ 582 w 1411"/>
                <a:gd name="T49" fmla="*/ 480 h 648"/>
                <a:gd name="T50" fmla="*/ 567 w 1411"/>
                <a:gd name="T51" fmla="*/ 424 h 648"/>
                <a:gd name="T52" fmla="*/ 522 w 1411"/>
                <a:gd name="T53" fmla="*/ 382 h 648"/>
                <a:gd name="T54" fmla="*/ 423 w 1411"/>
                <a:gd name="T55" fmla="*/ 361 h 648"/>
                <a:gd name="T56" fmla="*/ 358 w 1411"/>
                <a:gd name="T57" fmla="*/ 354 h 648"/>
                <a:gd name="T58" fmla="*/ 357 w 1411"/>
                <a:gd name="T59" fmla="*/ 307 h 648"/>
                <a:gd name="T60" fmla="*/ 423 w 1411"/>
                <a:gd name="T61" fmla="*/ 300 h 648"/>
                <a:gd name="T62" fmla="*/ 511 w 1411"/>
                <a:gd name="T63" fmla="*/ 282 h 648"/>
                <a:gd name="T64" fmla="*/ 558 w 1411"/>
                <a:gd name="T65" fmla="*/ 234 h 648"/>
                <a:gd name="T66" fmla="*/ 564 w 1411"/>
                <a:gd name="T67" fmla="*/ 166 h 648"/>
                <a:gd name="T68" fmla="*/ 531 w 1411"/>
                <a:gd name="T69" fmla="*/ 108 h 648"/>
                <a:gd name="T70" fmla="*/ 472 w 1411"/>
                <a:gd name="T71" fmla="*/ 79 h 648"/>
                <a:gd name="T72" fmla="*/ 406 w 1411"/>
                <a:gd name="T73" fmla="*/ 84 h 648"/>
                <a:gd name="T74" fmla="*/ 349 w 1411"/>
                <a:gd name="T75" fmla="*/ 117 h 648"/>
                <a:gd name="T76" fmla="*/ 313 w 1411"/>
                <a:gd name="T77" fmla="*/ 142 h 648"/>
                <a:gd name="T78" fmla="*/ 280 w 1411"/>
                <a:gd name="T79" fmla="*/ 112 h 648"/>
                <a:gd name="T80" fmla="*/ 297 w 1411"/>
                <a:gd name="T81" fmla="*/ 85 h 648"/>
                <a:gd name="T82" fmla="*/ 381 w 1411"/>
                <a:gd name="T83" fmla="*/ 30 h 648"/>
                <a:gd name="T84" fmla="*/ 448 w 1411"/>
                <a:gd name="T85" fmla="*/ 18 h 648"/>
                <a:gd name="T86" fmla="*/ 540 w 1411"/>
                <a:gd name="T87" fmla="*/ 36 h 648"/>
                <a:gd name="T88" fmla="*/ 594 w 1411"/>
                <a:gd name="T89" fmla="*/ 73 h 648"/>
                <a:gd name="T90" fmla="*/ 630 w 1411"/>
                <a:gd name="T91" fmla="*/ 147 h 648"/>
                <a:gd name="T92" fmla="*/ 628 w 1411"/>
                <a:gd name="T93" fmla="*/ 220 h 648"/>
                <a:gd name="T94" fmla="*/ 595 w 1411"/>
                <a:gd name="T95" fmla="*/ 282 h 648"/>
                <a:gd name="T96" fmla="*/ 549 w 1411"/>
                <a:gd name="T97" fmla="*/ 321 h 648"/>
                <a:gd name="T98" fmla="*/ 603 w 1411"/>
                <a:gd name="T99" fmla="*/ 369 h 648"/>
                <a:gd name="T100" fmla="*/ 643 w 1411"/>
                <a:gd name="T101" fmla="*/ 432 h 648"/>
                <a:gd name="T102" fmla="*/ 642 w 1411"/>
                <a:gd name="T103" fmla="*/ 526 h 648"/>
                <a:gd name="T104" fmla="*/ 582 w 1411"/>
                <a:gd name="T105" fmla="*/ 609 h 648"/>
                <a:gd name="T106" fmla="*/ 514 w 1411"/>
                <a:gd name="T107" fmla="*/ 640 h 648"/>
                <a:gd name="T108" fmla="*/ 411 w 1411"/>
                <a:gd name="T109" fmla="*/ 645 h 648"/>
                <a:gd name="T110" fmla="*/ 325 w 1411"/>
                <a:gd name="T111" fmla="*/ 616 h 648"/>
                <a:gd name="T112" fmla="*/ 267 w 1411"/>
                <a:gd name="T113" fmla="*/ 565 h 648"/>
                <a:gd name="T114" fmla="*/ 270 w 1411"/>
                <a:gd name="T115" fmla="*/ 54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1" h="648">
                  <a:moveTo>
                    <a:pt x="846" y="12"/>
                  </a:moveTo>
                  <a:lnTo>
                    <a:pt x="846" y="10"/>
                  </a:lnTo>
                  <a:lnTo>
                    <a:pt x="847" y="7"/>
                  </a:lnTo>
                  <a:lnTo>
                    <a:pt x="852" y="3"/>
                  </a:lnTo>
                  <a:lnTo>
                    <a:pt x="856" y="1"/>
                  </a:lnTo>
                  <a:lnTo>
                    <a:pt x="861" y="0"/>
                  </a:lnTo>
                  <a:lnTo>
                    <a:pt x="876" y="0"/>
                  </a:lnTo>
                  <a:lnTo>
                    <a:pt x="880" y="1"/>
                  </a:lnTo>
                  <a:lnTo>
                    <a:pt x="885" y="3"/>
                  </a:lnTo>
                  <a:lnTo>
                    <a:pt x="889" y="6"/>
                  </a:lnTo>
                  <a:lnTo>
                    <a:pt x="891" y="10"/>
                  </a:lnTo>
                  <a:lnTo>
                    <a:pt x="1069" y="505"/>
                  </a:lnTo>
                  <a:lnTo>
                    <a:pt x="1249" y="10"/>
                  </a:lnTo>
                  <a:lnTo>
                    <a:pt x="1251" y="7"/>
                  </a:lnTo>
                  <a:lnTo>
                    <a:pt x="1251" y="6"/>
                  </a:lnTo>
                  <a:lnTo>
                    <a:pt x="1255" y="3"/>
                  </a:lnTo>
                  <a:lnTo>
                    <a:pt x="1260" y="1"/>
                  </a:lnTo>
                  <a:lnTo>
                    <a:pt x="1264" y="0"/>
                  </a:lnTo>
                  <a:lnTo>
                    <a:pt x="1279" y="0"/>
                  </a:lnTo>
                  <a:lnTo>
                    <a:pt x="1284" y="1"/>
                  </a:lnTo>
                  <a:lnTo>
                    <a:pt x="1290" y="3"/>
                  </a:lnTo>
                  <a:lnTo>
                    <a:pt x="1293" y="7"/>
                  </a:lnTo>
                  <a:lnTo>
                    <a:pt x="1296" y="12"/>
                  </a:lnTo>
                  <a:lnTo>
                    <a:pt x="1411" y="618"/>
                  </a:lnTo>
                  <a:lnTo>
                    <a:pt x="1411" y="622"/>
                  </a:lnTo>
                  <a:lnTo>
                    <a:pt x="1411" y="625"/>
                  </a:lnTo>
                  <a:lnTo>
                    <a:pt x="1411" y="630"/>
                  </a:lnTo>
                  <a:lnTo>
                    <a:pt x="1410" y="633"/>
                  </a:lnTo>
                  <a:lnTo>
                    <a:pt x="1407" y="636"/>
                  </a:lnTo>
                  <a:lnTo>
                    <a:pt x="1404" y="637"/>
                  </a:lnTo>
                  <a:lnTo>
                    <a:pt x="1399" y="639"/>
                  </a:lnTo>
                  <a:lnTo>
                    <a:pt x="1395" y="639"/>
                  </a:lnTo>
                  <a:lnTo>
                    <a:pt x="1359" y="639"/>
                  </a:lnTo>
                  <a:lnTo>
                    <a:pt x="1354" y="637"/>
                  </a:lnTo>
                  <a:lnTo>
                    <a:pt x="1351" y="636"/>
                  </a:lnTo>
                  <a:lnTo>
                    <a:pt x="1348" y="634"/>
                  </a:lnTo>
                  <a:lnTo>
                    <a:pt x="1345" y="631"/>
                  </a:lnTo>
                  <a:lnTo>
                    <a:pt x="1342" y="627"/>
                  </a:lnTo>
                  <a:lnTo>
                    <a:pt x="1263" y="163"/>
                  </a:lnTo>
                  <a:lnTo>
                    <a:pt x="1093" y="637"/>
                  </a:lnTo>
                  <a:lnTo>
                    <a:pt x="1093" y="639"/>
                  </a:lnTo>
                  <a:lnTo>
                    <a:pt x="1093" y="640"/>
                  </a:lnTo>
                  <a:lnTo>
                    <a:pt x="1092" y="642"/>
                  </a:lnTo>
                  <a:lnTo>
                    <a:pt x="1087" y="645"/>
                  </a:lnTo>
                  <a:lnTo>
                    <a:pt x="1083" y="646"/>
                  </a:lnTo>
                  <a:lnTo>
                    <a:pt x="1078" y="648"/>
                  </a:lnTo>
                  <a:lnTo>
                    <a:pt x="1062" y="648"/>
                  </a:lnTo>
                  <a:lnTo>
                    <a:pt x="1057" y="646"/>
                  </a:lnTo>
                  <a:lnTo>
                    <a:pt x="1053" y="645"/>
                  </a:lnTo>
                  <a:lnTo>
                    <a:pt x="1050" y="642"/>
                  </a:lnTo>
                  <a:lnTo>
                    <a:pt x="1047" y="637"/>
                  </a:lnTo>
                  <a:lnTo>
                    <a:pt x="879" y="163"/>
                  </a:lnTo>
                  <a:lnTo>
                    <a:pt x="798" y="627"/>
                  </a:lnTo>
                  <a:lnTo>
                    <a:pt x="796" y="628"/>
                  </a:lnTo>
                  <a:lnTo>
                    <a:pt x="796" y="631"/>
                  </a:lnTo>
                  <a:lnTo>
                    <a:pt x="792" y="634"/>
                  </a:lnTo>
                  <a:lnTo>
                    <a:pt x="787" y="637"/>
                  </a:lnTo>
                  <a:lnTo>
                    <a:pt x="781" y="639"/>
                  </a:lnTo>
                  <a:lnTo>
                    <a:pt x="745" y="639"/>
                  </a:lnTo>
                  <a:lnTo>
                    <a:pt x="741" y="639"/>
                  </a:lnTo>
                  <a:lnTo>
                    <a:pt x="736" y="637"/>
                  </a:lnTo>
                  <a:lnTo>
                    <a:pt x="733" y="636"/>
                  </a:lnTo>
                  <a:lnTo>
                    <a:pt x="732" y="634"/>
                  </a:lnTo>
                  <a:lnTo>
                    <a:pt x="732" y="633"/>
                  </a:lnTo>
                  <a:lnTo>
                    <a:pt x="730" y="630"/>
                  </a:lnTo>
                  <a:lnTo>
                    <a:pt x="729" y="625"/>
                  </a:lnTo>
                  <a:lnTo>
                    <a:pt x="729" y="622"/>
                  </a:lnTo>
                  <a:lnTo>
                    <a:pt x="729" y="618"/>
                  </a:lnTo>
                  <a:lnTo>
                    <a:pt x="846" y="12"/>
                  </a:lnTo>
                  <a:close/>
                  <a:moveTo>
                    <a:pt x="105" y="138"/>
                  </a:moveTo>
                  <a:lnTo>
                    <a:pt x="40" y="189"/>
                  </a:lnTo>
                  <a:lnTo>
                    <a:pt x="36" y="192"/>
                  </a:lnTo>
                  <a:lnTo>
                    <a:pt x="30" y="193"/>
                  </a:lnTo>
                  <a:lnTo>
                    <a:pt x="25" y="192"/>
                  </a:lnTo>
                  <a:lnTo>
                    <a:pt x="19" y="187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1" y="153"/>
                  </a:lnTo>
                  <a:lnTo>
                    <a:pt x="4" y="150"/>
                  </a:lnTo>
                  <a:lnTo>
                    <a:pt x="130" y="27"/>
                  </a:lnTo>
                  <a:lnTo>
                    <a:pt x="154" y="27"/>
                  </a:lnTo>
                  <a:lnTo>
                    <a:pt x="159" y="27"/>
                  </a:lnTo>
                  <a:lnTo>
                    <a:pt x="162" y="28"/>
                  </a:lnTo>
                  <a:lnTo>
                    <a:pt x="163" y="30"/>
                  </a:lnTo>
                  <a:lnTo>
                    <a:pt x="166" y="31"/>
                  </a:lnTo>
                  <a:lnTo>
                    <a:pt x="168" y="34"/>
                  </a:lnTo>
                  <a:lnTo>
                    <a:pt x="169" y="37"/>
                  </a:lnTo>
                  <a:lnTo>
                    <a:pt x="171" y="40"/>
                  </a:lnTo>
                  <a:lnTo>
                    <a:pt x="171" y="43"/>
                  </a:lnTo>
                  <a:lnTo>
                    <a:pt x="171" y="622"/>
                  </a:lnTo>
                  <a:lnTo>
                    <a:pt x="171" y="625"/>
                  </a:lnTo>
                  <a:lnTo>
                    <a:pt x="171" y="627"/>
                  </a:lnTo>
                  <a:lnTo>
                    <a:pt x="169" y="628"/>
                  </a:lnTo>
                  <a:lnTo>
                    <a:pt x="166" y="633"/>
                  </a:lnTo>
                  <a:lnTo>
                    <a:pt x="163" y="636"/>
                  </a:lnTo>
                  <a:lnTo>
                    <a:pt x="162" y="637"/>
                  </a:lnTo>
                  <a:lnTo>
                    <a:pt x="159" y="639"/>
                  </a:lnTo>
                  <a:lnTo>
                    <a:pt x="154" y="639"/>
                  </a:lnTo>
                  <a:lnTo>
                    <a:pt x="123" y="639"/>
                  </a:lnTo>
                  <a:lnTo>
                    <a:pt x="118" y="639"/>
                  </a:lnTo>
                  <a:lnTo>
                    <a:pt x="115" y="637"/>
                  </a:lnTo>
                  <a:lnTo>
                    <a:pt x="112" y="636"/>
                  </a:lnTo>
                  <a:lnTo>
                    <a:pt x="111" y="633"/>
                  </a:lnTo>
                  <a:lnTo>
                    <a:pt x="108" y="631"/>
                  </a:lnTo>
                  <a:lnTo>
                    <a:pt x="106" y="628"/>
                  </a:lnTo>
                  <a:lnTo>
                    <a:pt x="106" y="625"/>
                  </a:lnTo>
                  <a:lnTo>
                    <a:pt x="105" y="622"/>
                  </a:lnTo>
                  <a:lnTo>
                    <a:pt x="105" y="138"/>
                  </a:lnTo>
                  <a:close/>
                  <a:moveTo>
                    <a:pt x="270" y="546"/>
                  </a:moveTo>
                  <a:lnTo>
                    <a:pt x="294" y="525"/>
                  </a:lnTo>
                  <a:lnTo>
                    <a:pt x="297" y="523"/>
                  </a:lnTo>
                  <a:lnTo>
                    <a:pt x="300" y="522"/>
                  </a:lnTo>
                  <a:lnTo>
                    <a:pt x="304" y="520"/>
                  </a:lnTo>
                  <a:lnTo>
                    <a:pt x="307" y="522"/>
                  </a:lnTo>
                  <a:lnTo>
                    <a:pt x="310" y="522"/>
                  </a:lnTo>
                  <a:lnTo>
                    <a:pt x="312" y="523"/>
                  </a:lnTo>
                  <a:lnTo>
                    <a:pt x="315" y="526"/>
                  </a:lnTo>
                  <a:lnTo>
                    <a:pt x="318" y="529"/>
                  </a:lnTo>
                  <a:lnTo>
                    <a:pt x="322" y="535"/>
                  </a:lnTo>
                  <a:lnTo>
                    <a:pt x="331" y="544"/>
                  </a:lnTo>
                  <a:lnTo>
                    <a:pt x="343" y="553"/>
                  </a:lnTo>
                  <a:lnTo>
                    <a:pt x="358" y="565"/>
                  </a:lnTo>
                  <a:lnTo>
                    <a:pt x="367" y="570"/>
                  </a:lnTo>
                  <a:lnTo>
                    <a:pt x="378" y="574"/>
                  </a:lnTo>
                  <a:lnTo>
                    <a:pt x="388" y="579"/>
                  </a:lnTo>
                  <a:lnTo>
                    <a:pt x="399" y="583"/>
                  </a:lnTo>
                  <a:lnTo>
                    <a:pt x="411" y="586"/>
                  </a:lnTo>
                  <a:lnTo>
                    <a:pt x="424" y="589"/>
                  </a:lnTo>
                  <a:lnTo>
                    <a:pt x="438" y="591"/>
                  </a:lnTo>
                  <a:lnTo>
                    <a:pt x="451" y="592"/>
                  </a:lnTo>
                  <a:lnTo>
                    <a:pt x="465" y="591"/>
                  </a:lnTo>
                  <a:lnTo>
                    <a:pt x="477" y="589"/>
                  </a:lnTo>
                  <a:lnTo>
                    <a:pt x="489" y="588"/>
                  </a:lnTo>
                  <a:lnTo>
                    <a:pt x="501" y="585"/>
                  </a:lnTo>
                  <a:lnTo>
                    <a:pt x="513" y="580"/>
                  </a:lnTo>
                  <a:lnTo>
                    <a:pt x="523" y="576"/>
                  </a:lnTo>
                  <a:lnTo>
                    <a:pt x="532" y="570"/>
                  </a:lnTo>
                  <a:lnTo>
                    <a:pt x="543" y="562"/>
                  </a:lnTo>
                  <a:lnTo>
                    <a:pt x="550" y="555"/>
                  </a:lnTo>
                  <a:lnTo>
                    <a:pt x="558" y="546"/>
                  </a:lnTo>
                  <a:lnTo>
                    <a:pt x="565" y="537"/>
                  </a:lnTo>
                  <a:lnTo>
                    <a:pt x="568" y="532"/>
                  </a:lnTo>
                  <a:lnTo>
                    <a:pt x="571" y="526"/>
                  </a:lnTo>
                  <a:lnTo>
                    <a:pt x="573" y="522"/>
                  </a:lnTo>
                  <a:lnTo>
                    <a:pt x="576" y="516"/>
                  </a:lnTo>
                  <a:lnTo>
                    <a:pt x="579" y="505"/>
                  </a:lnTo>
                  <a:lnTo>
                    <a:pt x="580" y="492"/>
                  </a:lnTo>
                  <a:lnTo>
                    <a:pt x="582" y="480"/>
                  </a:lnTo>
                  <a:lnTo>
                    <a:pt x="582" y="474"/>
                  </a:lnTo>
                  <a:lnTo>
                    <a:pt x="580" y="468"/>
                  </a:lnTo>
                  <a:lnTo>
                    <a:pt x="579" y="457"/>
                  </a:lnTo>
                  <a:lnTo>
                    <a:pt x="576" y="445"/>
                  </a:lnTo>
                  <a:lnTo>
                    <a:pt x="573" y="435"/>
                  </a:lnTo>
                  <a:lnTo>
                    <a:pt x="567" y="424"/>
                  </a:lnTo>
                  <a:lnTo>
                    <a:pt x="561" y="415"/>
                  </a:lnTo>
                  <a:lnTo>
                    <a:pt x="556" y="411"/>
                  </a:lnTo>
                  <a:lnTo>
                    <a:pt x="553" y="406"/>
                  </a:lnTo>
                  <a:lnTo>
                    <a:pt x="544" y="397"/>
                  </a:lnTo>
                  <a:lnTo>
                    <a:pt x="534" y="390"/>
                  </a:lnTo>
                  <a:lnTo>
                    <a:pt x="522" y="382"/>
                  </a:lnTo>
                  <a:lnTo>
                    <a:pt x="508" y="376"/>
                  </a:lnTo>
                  <a:lnTo>
                    <a:pt x="495" y="372"/>
                  </a:lnTo>
                  <a:lnTo>
                    <a:pt x="478" y="367"/>
                  </a:lnTo>
                  <a:lnTo>
                    <a:pt x="462" y="364"/>
                  </a:lnTo>
                  <a:lnTo>
                    <a:pt x="442" y="363"/>
                  </a:lnTo>
                  <a:lnTo>
                    <a:pt x="423" y="361"/>
                  </a:lnTo>
                  <a:lnTo>
                    <a:pt x="372" y="361"/>
                  </a:lnTo>
                  <a:lnTo>
                    <a:pt x="369" y="361"/>
                  </a:lnTo>
                  <a:lnTo>
                    <a:pt x="364" y="360"/>
                  </a:lnTo>
                  <a:lnTo>
                    <a:pt x="363" y="360"/>
                  </a:lnTo>
                  <a:lnTo>
                    <a:pt x="360" y="357"/>
                  </a:lnTo>
                  <a:lnTo>
                    <a:pt x="358" y="354"/>
                  </a:lnTo>
                  <a:lnTo>
                    <a:pt x="357" y="351"/>
                  </a:lnTo>
                  <a:lnTo>
                    <a:pt x="355" y="346"/>
                  </a:lnTo>
                  <a:lnTo>
                    <a:pt x="355" y="342"/>
                  </a:lnTo>
                  <a:lnTo>
                    <a:pt x="355" y="321"/>
                  </a:lnTo>
                  <a:lnTo>
                    <a:pt x="355" y="310"/>
                  </a:lnTo>
                  <a:lnTo>
                    <a:pt x="357" y="307"/>
                  </a:lnTo>
                  <a:lnTo>
                    <a:pt x="358" y="304"/>
                  </a:lnTo>
                  <a:lnTo>
                    <a:pt x="361" y="303"/>
                  </a:lnTo>
                  <a:lnTo>
                    <a:pt x="364" y="301"/>
                  </a:lnTo>
                  <a:lnTo>
                    <a:pt x="369" y="301"/>
                  </a:lnTo>
                  <a:lnTo>
                    <a:pt x="373" y="300"/>
                  </a:lnTo>
                  <a:lnTo>
                    <a:pt x="423" y="300"/>
                  </a:lnTo>
                  <a:lnTo>
                    <a:pt x="441" y="300"/>
                  </a:lnTo>
                  <a:lnTo>
                    <a:pt x="457" y="298"/>
                  </a:lnTo>
                  <a:lnTo>
                    <a:pt x="472" y="295"/>
                  </a:lnTo>
                  <a:lnTo>
                    <a:pt x="486" y="292"/>
                  </a:lnTo>
                  <a:lnTo>
                    <a:pt x="499" y="288"/>
                  </a:lnTo>
                  <a:lnTo>
                    <a:pt x="511" y="282"/>
                  </a:lnTo>
                  <a:lnTo>
                    <a:pt x="522" y="276"/>
                  </a:lnTo>
                  <a:lnTo>
                    <a:pt x="531" y="268"/>
                  </a:lnTo>
                  <a:lnTo>
                    <a:pt x="540" y="261"/>
                  </a:lnTo>
                  <a:lnTo>
                    <a:pt x="546" y="252"/>
                  </a:lnTo>
                  <a:lnTo>
                    <a:pt x="552" y="243"/>
                  </a:lnTo>
                  <a:lnTo>
                    <a:pt x="558" y="234"/>
                  </a:lnTo>
                  <a:lnTo>
                    <a:pt x="561" y="223"/>
                  </a:lnTo>
                  <a:lnTo>
                    <a:pt x="564" y="213"/>
                  </a:lnTo>
                  <a:lnTo>
                    <a:pt x="565" y="202"/>
                  </a:lnTo>
                  <a:lnTo>
                    <a:pt x="567" y="192"/>
                  </a:lnTo>
                  <a:lnTo>
                    <a:pt x="565" y="178"/>
                  </a:lnTo>
                  <a:lnTo>
                    <a:pt x="564" y="166"/>
                  </a:lnTo>
                  <a:lnTo>
                    <a:pt x="561" y="154"/>
                  </a:lnTo>
                  <a:lnTo>
                    <a:pt x="556" y="144"/>
                  </a:lnTo>
                  <a:lnTo>
                    <a:pt x="552" y="133"/>
                  </a:lnTo>
                  <a:lnTo>
                    <a:pt x="546" y="124"/>
                  </a:lnTo>
                  <a:lnTo>
                    <a:pt x="538" y="115"/>
                  </a:lnTo>
                  <a:lnTo>
                    <a:pt x="531" y="108"/>
                  </a:lnTo>
                  <a:lnTo>
                    <a:pt x="523" y="100"/>
                  </a:lnTo>
                  <a:lnTo>
                    <a:pt x="514" y="94"/>
                  </a:lnTo>
                  <a:lnTo>
                    <a:pt x="504" y="90"/>
                  </a:lnTo>
                  <a:lnTo>
                    <a:pt x="493" y="85"/>
                  </a:lnTo>
                  <a:lnTo>
                    <a:pt x="483" y="82"/>
                  </a:lnTo>
                  <a:lnTo>
                    <a:pt x="472" y="79"/>
                  </a:lnTo>
                  <a:lnTo>
                    <a:pt x="460" y="78"/>
                  </a:lnTo>
                  <a:lnTo>
                    <a:pt x="448" y="78"/>
                  </a:lnTo>
                  <a:lnTo>
                    <a:pt x="438" y="78"/>
                  </a:lnTo>
                  <a:lnTo>
                    <a:pt x="426" y="79"/>
                  </a:lnTo>
                  <a:lnTo>
                    <a:pt x="417" y="81"/>
                  </a:lnTo>
                  <a:lnTo>
                    <a:pt x="406" y="84"/>
                  </a:lnTo>
                  <a:lnTo>
                    <a:pt x="397" y="87"/>
                  </a:lnTo>
                  <a:lnTo>
                    <a:pt x="390" y="90"/>
                  </a:lnTo>
                  <a:lnTo>
                    <a:pt x="373" y="99"/>
                  </a:lnTo>
                  <a:lnTo>
                    <a:pt x="360" y="108"/>
                  </a:lnTo>
                  <a:lnTo>
                    <a:pt x="354" y="112"/>
                  </a:lnTo>
                  <a:lnTo>
                    <a:pt x="349" y="117"/>
                  </a:lnTo>
                  <a:lnTo>
                    <a:pt x="339" y="127"/>
                  </a:lnTo>
                  <a:lnTo>
                    <a:pt x="330" y="136"/>
                  </a:lnTo>
                  <a:lnTo>
                    <a:pt x="325" y="139"/>
                  </a:lnTo>
                  <a:lnTo>
                    <a:pt x="321" y="142"/>
                  </a:lnTo>
                  <a:lnTo>
                    <a:pt x="316" y="142"/>
                  </a:lnTo>
                  <a:lnTo>
                    <a:pt x="313" y="142"/>
                  </a:lnTo>
                  <a:lnTo>
                    <a:pt x="310" y="139"/>
                  </a:lnTo>
                  <a:lnTo>
                    <a:pt x="307" y="138"/>
                  </a:lnTo>
                  <a:lnTo>
                    <a:pt x="285" y="120"/>
                  </a:lnTo>
                  <a:lnTo>
                    <a:pt x="283" y="118"/>
                  </a:lnTo>
                  <a:lnTo>
                    <a:pt x="282" y="115"/>
                  </a:lnTo>
                  <a:lnTo>
                    <a:pt x="280" y="112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82" y="102"/>
                  </a:lnTo>
                  <a:lnTo>
                    <a:pt x="283" y="100"/>
                  </a:lnTo>
                  <a:lnTo>
                    <a:pt x="285" y="97"/>
                  </a:lnTo>
                  <a:lnTo>
                    <a:pt x="297" y="85"/>
                  </a:lnTo>
                  <a:lnTo>
                    <a:pt x="312" y="72"/>
                  </a:lnTo>
                  <a:lnTo>
                    <a:pt x="319" y="64"/>
                  </a:lnTo>
                  <a:lnTo>
                    <a:pt x="330" y="57"/>
                  </a:lnTo>
                  <a:lnTo>
                    <a:pt x="354" y="43"/>
                  </a:lnTo>
                  <a:lnTo>
                    <a:pt x="367" y="36"/>
                  </a:lnTo>
                  <a:lnTo>
                    <a:pt x="381" y="30"/>
                  </a:lnTo>
                  <a:lnTo>
                    <a:pt x="397" y="25"/>
                  </a:lnTo>
                  <a:lnTo>
                    <a:pt x="405" y="24"/>
                  </a:lnTo>
                  <a:lnTo>
                    <a:pt x="414" y="21"/>
                  </a:lnTo>
                  <a:lnTo>
                    <a:pt x="430" y="19"/>
                  </a:lnTo>
                  <a:lnTo>
                    <a:pt x="439" y="18"/>
                  </a:lnTo>
                  <a:lnTo>
                    <a:pt x="448" y="18"/>
                  </a:lnTo>
                  <a:lnTo>
                    <a:pt x="468" y="19"/>
                  </a:lnTo>
                  <a:lnTo>
                    <a:pt x="478" y="19"/>
                  </a:lnTo>
                  <a:lnTo>
                    <a:pt x="487" y="21"/>
                  </a:lnTo>
                  <a:lnTo>
                    <a:pt x="505" y="24"/>
                  </a:lnTo>
                  <a:lnTo>
                    <a:pt x="523" y="30"/>
                  </a:lnTo>
                  <a:lnTo>
                    <a:pt x="540" y="36"/>
                  </a:lnTo>
                  <a:lnTo>
                    <a:pt x="555" y="43"/>
                  </a:lnTo>
                  <a:lnTo>
                    <a:pt x="562" y="48"/>
                  </a:lnTo>
                  <a:lnTo>
                    <a:pt x="568" y="52"/>
                  </a:lnTo>
                  <a:lnTo>
                    <a:pt x="576" y="57"/>
                  </a:lnTo>
                  <a:lnTo>
                    <a:pt x="582" y="63"/>
                  </a:lnTo>
                  <a:lnTo>
                    <a:pt x="594" y="73"/>
                  </a:lnTo>
                  <a:lnTo>
                    <a:pt x="604" y="87"/>
                  </a:lnTo>
                  <a:lnTo>
                    <a:pt x="613" y="100"/>
                  </a:lnTo>
                  <a:lnTo>
                    <a:pt x="619" y="114"/>
                  </a:lnTo>
                  <a:lnTo>
                    <a:pt x="625" y="130"/>
                  </a:lnTo>
                  <a:lnTo>
                    <a:pt x="628" y="138"/>
                  </a:lnTo>
                  <a:lnTo>
                    <a:pt x="630" y="147"/>
                  </a:lnTo>
                  <a:lnTo>
                    <a:pt x="633" y="165"/>
                  </a:lnTo>
                  <a:lnTo>
                    <a:pt x="633" y="174"/>
                  </a:lnTo>
                  <a:lnTo>
                    <a:pt x="634" y="183"/>
                  </a:lnTo>
                  <a:lnTo>
                    <a:pt x="633" y="195"/>
                  </a:lnTo>
                  <a:lnTo>
                    <a:pt x="631" y="208"/>
                  </a:lnTo>
                  <a:lnTo>
                    <a:pt x="628" y="220"/>
                  </a:lnTo>
                  <a:lnTo>
                    <a:pt x="625" y="231"/>
                  </a:lnTo>
                  <a:lnTo>
                    <a:pt x="621" y="243"/>
                  </a:lnTo>
                  <a:lnTo>
                    <a:pt x="615" y="253"/>
                  </a:lnTo>
                  <a:lnTo>
                    <a:pt x="609" y="262"/>
                  </a:lnTo>
                  <a:lnTo>
                    <a:pt x="603" y="273"/>
                  </a:lnTo>
                  <a:lnTo>
                    <a:pt x="595" y="282"/>
                  </a:lnTo>
                  <a:lnTo>
                    <a:pt x="588" y="289"/>
                  </a:lnTo>
                  <a:lnTo>
                    <a:pt x="580" y="297"/>
                  </a:lnTo>
                  <a:lnTo>
                    <a:pt x="573" y="304"/>
                  </a:lnTo>
                  <a:lnTo>
                    <a:pt x="565" y="310"/>
                  </a:lnTo>
                  <a:lnTo>
                    <a:pt x="556" y="316"/>
                  </a:lnTo>
                  <a:lnTo>
                    <a:pt x="549" y="321"/>
                  </a:lnTo>
                  <a:lnTo>
                    <a:pt x="541" y="325"/>
                  </a:lnTo>
                  <a:lnTo>
                    <a:pt x="558" y="334"/>
                  </a:lnTo>
                  <a:lnTo>
                    <a:pt x="567" y="339"/>
                  </a:lnTo>
                  <a:lnTo>
                    <a:pt x="576" y="346"/>
                  </a:lnTo>
                  <a:lnTo>
                    <a:pt x="594" y="360"/>
                  </a:lnTo>
                  <a:lnTo>
                    <a:pt x="603" y="369"/>
                  </a:lnTo>
                  <a:lnTo>
                    <a:pt x="610" y="378"/>
                  </a:lnTo>
                  <a:lnTo>
                    <a:pt x="619" y="387"/>
                  </a:lnTo>
                  <a:lnTo>
                    <a:pt x="625" y="397"/>
                  </a:lnTo>
                  <a:lnTo>
                    <a:pt x="633" y="409"/>
                  </a:lnTo>
                  <a:lnTo>
                    <a:pt x="639" y="420"/>
                  </a:lnTo>
                  <a:lnTo>
                    <a:pt x="643" y="432"/>
                  </a:lnTo>
                  <a:lnTo>
                    <a:pt x="646" y="445"/>
                  </a:lnTo>
                  <a:lnTo>
                    <a:pt x="648" y="459"/>
                  </a:lnTo>
                  <a:lnTo>
                    <a:pt x="649" y="474"/>
                  </a:lnTo>
                  <a:lnTo>
                    <a:pt x="648" y="492"/>
                  </a:lnTo>
                  <a:lnTo>
                    <a:pt x="645" y="508"/>
                  </a:lnTo>
                  <a:lnTo>
                    <a:pt x="642" y="526"/>
                  </a:lnTo>
                  <a:lnTo>
                    <a:pt x="636" y="541"/>
                  </a:lnTo>
                  <a:lnTo>
                    <a:pt x="628" y="558"/>
                  </a:lnTo>
                  <a:lnTo>
                    <a:pt x="618" y="571"/>
                  </a:lnTo>
                  <a:lnTo>
                    <a:pt x="607" y="585"/>
                  </a:lnTo>
                  <a:lnTo>
                    <a:pt x="595" y="597"/>
                  </a:lnTo>
                  <a:lnTo>
                    <a:pt x="582" y="609"/>
                  </a:lnTo>
                  <a:lnTo>
                    <a:pt x="567" y="618"/>
                  </a:lnTo>
                  <a:lnTo>
                    <a:pt x="550" y="627"/>
                  </a:lnTo>
                  <a:lnTo>
                    <a:pt x="541" y="631"/>
                  </a:lnTo>
                  <a:lnTo>
                    <a:pt x="532" y="634"/>
                  </a:lnTo>
                  <a:lnTo>
                    <a:pt x="523" y="637"/>
                  </a:lnTo>
                  <a:lnTo>
                    <a:pt x="514" y="640"/>
                  </a:lnTo>
                  <a:lnTo>
                    <a:pt x="493" y="645"/>
                  </a:lnTo>
                  <a:lnTo>
                    <a:pt x="472" y="646"/>
                  </a:lnTo>
                  <a:lnTo>
                    <a:pt x="460" y="648"/>
                  </a:lnTo>
                  <a:lnTo>
                    <a:pt x="450" y="648"/>
                  </a:lnTo>
                  <a:lnTo>
                    <a:pt x="429" y="648"/>
                  </a:lnTo>
                  <a:lnTo>
                    <a:pt x="411" y="645"/>
                  </a:lnTo>
                  <a:lnTo>
                    <a:pt x="393" y="642"/>
                  </a:lnTo>
                  <a:lnTo>
                    <a:pt x="378" y="639"/>
                  </a:lnTo>
                  <a:lnTo>
                    <a:pt x="363" y="634"/>
                  </a:lnTo>
                  <a:lnTo>
                    <a:pt x="349" y="628"/>
                  </a:lnTo>
                  <a:lnTo>
                    <a:pt x="336" y="622"/>
                  </a:lnTo>
                  <a:lnTo>
                    <a:pt x="325" y="616"/>
                  </a:lnTo>
                  <a:lnTo>
                    <a:pt x="315" y="609"/>
                  </a:lnTo>
                  <a:lnTo>
                    <a:pt x="306" y="603"/>
                  </a:lnTo>
                  <a:lnTo>
                    <a:pt x="289" y="589"/>
                  </a:lnTo>
                  <a:lnTo>
                    <a:pt x="277" y="577"/>
                  </a:lnTo>
                  <a:lnTo>
                    <a:pt x="268" y="568"/>
                  </a:lnTo>
                  <a:lnTo>
                    <a:pt x="267" y="565"/>
                  </a:lnTo>
                  <a:lnTo>
                    <a:pt x="265" y="562"/>
                  </a:lnTo>
                  <a:lnTo>
                    <a:pt x="264" y="559"/>
                  </a:lnTo>
                  <a:lnTo>
                    <a:pt x="264" y="556"/>
                  </a:lnTo>
                  <a:lnTo>
                    <a:pt x="265" y="550"/>
                  </a:lnTo>
                  <a:lnTo>
                    <a:pt x="267" y="549"/>
                  </a:lnTo>
                  <a:lnTo>
                    <a:pt x="270" y="546"/>
                  </a:lnTo>
                  <a:close/>
                </a:path>
              </a:pathLst>
            </a:custGeom>
            <a:solidFill>
              <a:srgbClr val="A1C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960D188-E792-43FA-BD94-7F553A2CC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" y="1130301"/>
              <a:ext cx="1944688" cy="1300163"/>
            </a:xfrm>
            <a:custGeom>
              <a:avLst/>
              <a:gdLst>
                <a:gd name="T0" fmla="*/ 339 w 3674"/>
                <a:gd name="T1" fmla="*/ 2086 h 2458"/>
                <a:gd name="T2" fmla="*/ 0 w 3674"/>
                <a:gd name="T3" fmla="*/ 1099 h 2458"/>
                <a:gd name="T4" fmla="*/ 3371 w 3674"/>
                <a:gd name="T5" fmla="*/ 1233 h 2458"/>
                <a:gd name="T6" fmla="*/ 3347 w 3674"/>
                <a:gd name="T7" fmla="*/ 2056 h 2458"/>
                <a:gd name="T8" fmla="*/ 2345 w 3674"/>
                <a:gd name="T9" fmla="*/ 885 h 2458"/>
                <a:gd name="T10" fmla="*/ 1229 w 3674"/>
                <a:gd name="T11" fmla="*/ 2086 h 2458"/>
                <a:gd name="T12" fmla="*/ 2462 w 3674"/>
                <a:gd name="T13" fmla="*/ 2145 h 2458"/>
                <a:gd name="T14" fmla="*/ 2709 w 3674"/>
                <a:gd name="T15" fmla="*/ 2146 h 2458"/>
                <a:gd name="T16" fmla="*/ 2774 w 3674"/>
                <a:gd name="T17" fmla="*/ 2242 h 2458"/>
                <a:gd name="T18" fmla="*/ 2862 w 3674"/>
                <a:gd name="T19" fmla="*/ 2284 h 2458"/>
                <a:gd name="T20" fmla="*/ 2990 w 3674"/>
                <a:gd name="T21" fmla="*/ 2269 h 2458"/>
                <a:gd name="T22" fmla="*/ 3075 w 3674"/>
                <a:gd name="T23" fmla="*/ 2191 h 2458"/>
                <a:gd name="T24" fmla="*/ 3104 w 3674"/>
                <a:gd name="T25" fmla="*/ 2107 h 2458"/>
                <a:gd name="T26" fmla="*/ 3081 w 3674"/>
                <a:gd name="T27" fmla="*/ 1990 h 2458"/>
                <a:gd name="T28" fmla="*/ 3008 w 3674"/>
                <a:gd name="T29" fmla="*/ 1914 h 2458"/>
                <a:gd name="T30" fmla="*/ 2924 w 3674"/>
                <a:gd name="T31" fmla="*/ 1885 h 2458"/>
                <a:gd name="T32" fmla="*/ 2798 w 3674"/>
                <a:gd name="T33" fmla="*/ 1914 h 2458"/>
                <a:gd name="T34" fmla="*/ 2717 w 3674"/>
                <a:gd name="T35" fmla="*/ 2008 h 2458"/>
                <a:gd name="T36" fmla="*/ 2531 w 3674"/>
                <a:gd name="T37" fmla="*/ 2086 h 2458"/>
                <a:gd name="T38" fmla="*/ 2561 w 3674"/>
                <a:gd name="T39" fmla="*/ 1942 h 2458"/>
                <a:gd name="T40" fmla="*/ 2640 w 3674"/>
                <a:gd name="T41" fmla="*/ 1824 h 2458"/>
                <a:gd name="T42" fmla="*/ 2759 w 3674"/>
                <a:gd name="T43" fmla="*/ 1744 h 2458"/>
                <a:gd name="T44" fmla="*/ 2883 w 3674"/>
                <a:gd name="T45" fmla="*/ 1716 h 2458"/>
                <a:gd name="T46" fmla="*/ 3030 w 3674"/>
                <a:gd name="T47" fmla="*/ 1737 h 2458"/>
                <a:gd name="T48" fmla="*/ 3153 w 3674"/>
                <a:gd name="T49" fmla="*/ 1812 h 2458"/>
                <a:gd name="T50" fmla="*/ 3239 w 3674"/>
                <a:gd name="T51" fmla="*/ 1926 h 2458"/>
                <a:gd name="T52" fmla="*/ 3273 w 3674"/>
                <a:gd name="T53" fmla="*/ 2049 h 2458"/>
                <a:gd name="T54" fmla="*/ 3258 w 3674"/>
                <a:gd name="T55" fmla="*/ 2197 h 2458"/>
                <a:gd name="T56" fmla="*/ 3189 w 3674"/>
                <a:gd name="T57" fmla="*/ 2323 h 2458"/>
                <a:gd name="T58" fmla="*/ 3080 w 3674"/>
                <a:gd name="T59" fmla="*/ 2413 h 2458"/>
                <a:gd name="T60" fmla="*/ 2951 w 3674"/>
                <a:gd name="T61" fmla="*/ 2455 h 2458"/>
                <a:gd name="T62" fmla="*/ 2810 w 3674"/>
                <a:gd name="T63" fmla="*/ 2446 h 2458"/>
                <a:gd name="T64" fmla="*/ 2681 w 3674"/>
                <a:gd name="T65" fmla="*/ 2385 h 2458"/>
                <a:gd name="T66" fmla="*/ 2585 w 3674"/>
                <a:gd name="T67" fmla="*/ 2280 h 2458"/>
                <a:gd name="T68" fmla="*/ 2535 w 3674"/>
                <a:gd name="T69" fmla="*/ 2143 h 2458"/>
                <a:gd name="T70" fmla="*/ 587 w 3674"/>
                <a:gd name="T71" fmla="*/ 2127 h 2458"/>
                <a:gd name="T72" fmla="*/ 641 w 3674"/>
                <a:gd name="T73" fmla="*/ 2229 h 2458"/>
                <a:gd name="T74" fmla="*/ 734 w 3674"/>
                <a:gd name="T75" fmla="*/ 2283 h 2458"/>
                <a:gd name="T76" fmla="*/ 863 w 3674"/>
                <a:gd name="T77" fmla="*/ 2272 h 2458"/>
                <a:gd name="T78" fmla="*/ 951 w 3674"/>
                <a:gd name="T79" fmla="*/ 2200 h 2458"/>
                <a:gd name="T80" fmla="*/ 984 w 3674"/>
                <a:gd name="T81" fmla="*/ 2118 h 2458"/>
                <a:gd name="T82" fmla="*/ 966 w 3674"/>
                <a:gd name="T83" fmla="*/ 1999 h 2458"/>
                <a:gd name="T84" fmla="*/ 897 w 3674"/>
                <a:gd name="T85" fmla="*/ 1918 h 2458"/>
                <a:gd name="T86" fmla="*/ 815 w 3674"/>
                <a:gd name="T87" fmla="*/ 1887 h 2458"/>
                <a:gd name="T88" fmla="*/ 687 w 3674"/>
                <a:gd name="T89" fmla="*/ 1909 h 2458"/>
                <a:gd name="T90" fmla="*/ 606 w 3674"/>
                <a:gd name="T91" fmla="*/ 1990 h 2458"/>
                <a:gd name="T92" fmla="*/ 582 w 3674"/>
                <a:gd name="T93" fmla="*/ 2086 h 2458"/>
                <a:gd name="T94" fmla="*/ 435 w 3674"/>
                <a:gd name="T95" fmla="*/ 1959 h 2458"/>
                <a:gd name="T96" fmla="*/ 509 w 3674"/>
                <a:gd name="T97" fmla="*/ 1836 h 2458"/>
                <a:gd name="T98" fmla="*/ 623 w 3674"/>
                <a:gd name="T99" fmla="*/ 1752 h 2458"/>
                <a:gd name="T100" fmla="*/ 746 w 3674"/>
                <a:gd name="T101" fmla="*/ 1716 h 2458"/>
                <a:gd name="T102" fmla="*/ 894 w 3674"/>
                <a:gd name="T103" fmla="*/ 1731 h 2458"/>
                <a:gd name="T104" fmla="*/ 1020 w 3674"/>
                <a:gd name="T105" fmla="*/ 1800 h 2458"/>
                <a:gd name="T106" fmla="*/ 1112 w 3674"/>
                <a:gd name="T107" fmla="*/ 1909 h 2458"/>
                <a:gd name="T108" fmla="*/ 1154 w 3674"/>
                <a:gd name="T109" fmla="*/ 2040 h 2458"/>
                <a:gd name="T110" fmla="*/ 1145 w 3674"/>
                <a:gd name="T111" fmla="*/ 2179 h 2458"/>
                <a:gd name="T112" fmla="*/ 1082 w 3674"/>
                <a:gd name="T113" fmla="*/ 2310 h 2458"/>
                <a:gd name="T114" fmla="*/ 977 w 3674"/>
                <a:gd name="T115" fmla="*/ 2404 h 2458"/>
                <a:gd name="T116" fmla="*/ 840 w 3674"/>
                <a:gd name="T117" fmla="*/ 2454 h 2458"/>
                <a:gd name="T118" fmla="*/ 710 w 3674"/>
                <a:gd name="T119" fmla="*/ 2451 h 2458"/>
                <a:gd name="T120" fmla="*/ 576 w 3674"/>
                <a:gd name="T121" fmla="*/ 2395 h 2458"/>
                <a:gd name="T122" fmla="*/ 476 w 3674"/>
                <a:gd name="T123" fmla="*/ 2295 h 2458"/>
                <a:gd name="T124" fmla="*/ 420 w 3674"/>
                <a:gd name="T125" fmla="*/ 2161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4" h="2458">
                  <a:moveTo>
                    <a:pt x="2345" y="144"/>
                  </a:moveTo>
                  <a:lnTo>
                    <a:pt x="1244" y="144"/>
                  </a:lnTo>
                  <a:lnTo>
                    <a:pt x="144" y="144"/>
                  </a:lnTo>
                  <a:lnTo>
                    <a:pt x="144" y="1099"/>
                  </a:lnTo>
                  <a:lnTo>
                    <a:pt x="144" y="2056"/>
                  </a:lnTo>
                  <a:lnTo>
                    <a:pt x="341" y="2056"/>
                  </a:lnTo>
                  <a:lnTo>
                    <a:pt x="339" y="2071"/>
                  </a:lnTo>
                  <a:lnTo>
                    <a:pt x="339" y="2086"/>
                  </a:lnTo>
                  <a:lnTo>
                    <a:pt x="341" y="2116"/>
                  </a:lnTo>
                  <a:lnTo>
                    <a:pt x="342" y="2130"/>
                  </a:lnTo>
                  <a:lnTo>
                    <a:pt x="344" y="2145"/>
                  </a:lnTo>
                  <a:lnTo>
                    <a:pt x="345" y="2158"/>
                  </a:lnTo>
                  <a:lnTo>
                    <a:pt x="348" y="2173"/>
                  </a:lnTo>
                  <a:lnTo>
                    <a:pt x="354" y="2200"/>
                  </a:lnTo>
                  <a:lnTo>
                    <a:pt x="0" y="2200"/>
                  </a:lnTo>
                  <a:lnTo>
                    <a:pt x="0" y="1099"/>
                  </a:lnTo>
                  <a:lnTo>
                    <a:pt x="0" y="0"/>
                  </a:lnTo>
                  <a:lnTo>
                    <a:pt x="623" y="0"/>
                  </a:lnTo>
                  <a:lnTo>
                    <a:pt x="1245" y="0"/>
                  </a:lnTo>
                  <a:lnTo>
                    <a:pt x="1868" y="0"/>
                  </a:lnTo>
                  <a:lnTo>
                    <a:pt x="2492" y="0"/>
                  </a:lnTo>
                  <a:lnTo>
                    <a:pt x="2492" y="564"/>
                  </a:lnTo>
                  <a:lnTo>
                    <a:pt x="3242" y="564"/>
                  </a:lnTo>
                  <a:lnTo>
                    <a:pt x="3371" y="1233"/>
                  </a:lnTo>
                  <a:lnTo>
                    <a:pt x="3674" y="1354"/>
                  </a:lnTo>
                  <a:lnTo>
                    <a:pt x="3674" y="2200"/>
                  </a:lnTo>
                  <a:lnTo>
                    <a:pt x="3333" y="2200"/>
                  </a:lnTo>
                  <a:lnTo>
                    <a:pt x="3339" y="2173"/>
                  </a:lnTo>
                  <a:lnTo>
                    <a:pt x="3344" y="2145"/>
                  </a:lnTo>
                  <a:lnTo>
                    <a:pt x="3347" y="2116"/>
                  </a:lnTo>
                  <a:lnTo>
                    <a:pt x="3348" y="2086"/>
                  </a:lnTo>
                  <a:lnTo>
                    <a:pt x="3347" y="2056"/>
                  </a:lnTo>
                  <a:lnTo>
                    <a:pt x="3530" y="2056"/>
                  </a:lnTo>
                  <a:lnTo>
                    <a:pt x="3530" y="1452"/>
                  </a:lnTo>
                  <a:lnTo>
                    <a:pt x="3245" y="1338"/>
                  </a:lnTo>
                  <a:lnTo>
                    <a:pt x="3123" y="708"/>
                  </a:lnTo>
                  <a:lnTo>
                    <a:pt x="2489" y="708"/>
                  </a:lnTo>
                  <a:lnTo>
                    <a:pt x="2489" y="1626"/>
                  </a:lnTo>
                  <a:lnTo>
                    <a:pt x="2345" y="1626"/>
                  </a:lnTo>
                  <a:lnTo>
                    <a:pt x="2345" y="885"/>
                  </a:lnTo>
                  <a:lnTo>
                    <a:pt x="2345" y="144"/>
                  </a:lnTo>
                  <a:close/>
                  <a:moveTo>
                    <a:pt x="2472" y="2200"/>
                  </a:moveTo>
                  <a:lnTo>
                    <a:pt x="1842" y="2200"/>
                  </a:lnTo>
                  <a:lnTo>
                    <a:pt x="1214" y="2200"/>
                  </a:lnTo>
                  <a:lnTo>
                    <a:pt x="1221" y="2173"/>
                  </a:lnTo>
                  <a:lnTo>
                    <a:pt x="1226" y="2145"/>
                  </a:lnTo>
                  <a:lnTo>
                    <a:pt x="1229" y="2116"/>
                  </a:lnTo>
                  <a:lnTo>
                    <a:pt x="1229" y="2086"/>
                  </a:lnTo>
                  <a:lnTo>
                    <a:pt x="1227" y="2056"/>
                  </a:lnTo>
                  <a:lnTo>
                    <a:pt x="1842" y="2056"/>
                  </a:lnTo>
                  <a:lnTo>
                    <a:pt x="2459" y="2056"/>
                  </a:lnTo>
                  <a:lnTo>
                    <a:pt x="2459" y="2071"/>
                  </a:lnTo>
                  <a:lnTo>
                    <a:pt x="2459" y="2086"/>
                  </a:lnTo>
                  <a:lnTo>
                    <a:pt x="2459" y="2116"/>
                  </a:lnTo>
                  <a:lnTo>
                    <a:pt x="2460" y="2130"/>
                  </a:lnTo>
                  <a:lnTo>
                    <a:pt x="2462" y="2145"/>
                  </a:lnTo>
                  <a:lnTo>
                    <a:pt x="2463" y="2158"/>
                  </a:lnTo>
                  <a:lnTo>
                    <a:pt x="2466" y="2173"/>
                  </a:lnTo>
                  <a:lnTo>
                    <a:pt x="2472" y="2200"/>
                  </a:lnTo>
                  <a:close/>
                  <a:moveTo>
                    <a:pt x="2700" y="2086"/>
                  </a:moveTo>
                  <a:lnTo>
                    <a:pt x="2700" y="2097"/>
                  </a:lnTo>
                  <a:lnTo>
                    <a:pt x="2702" y="2107"/>
                  </a:lnTo>
                  <a:lnTo>
                    <a:pt x="2705" y="2127"/>
                  </a:lnTo>
                  <a:lnTo>
                    <a:pt x="2709" y="2146"/>
                  </a:lnTo>
                  <a:lnTo>
                    <a:pt x="2717" y="2166"/>
                  </a:lnTo>
                  <a:lnTo>
                    <a:pt x="2721" y="2175"/>
                  </a:lnTo>
                  <a:lnTo>
                    <a:pt x="2726" y="2182"/>
                  </a:lnTo>
                  <a:lnTo>
                    <a:pt x="2730" y="2191"/>
                  </a:lnTo>
                  <a:lnTo>
                    <a:pt x="2735" y="2200"/>
                  </a:lnTo>
                  <a:lnTo>
                    <a:pt x="2747" y="2215"/>
                  </a:lnTo>
                  <a:lnTo>
                    <a:pt x="2760" y="2229"/>
                  </a:lnTo>
                  <a:lnTo>
                    <a:pt x="2774" y="2242"/>
                  </a:lnTo>
                  <a:lnTo>
                    <a:pt x="2790" y="2254"/>
                  </a:lnTo>
                  <a:lnTo>
                    <a:pt x="2798" y="2259"/>
                  </a:lnTo>
                  <a:lnTo>
                    <a:pt x="2807" y="2265"/>
                  </a:lnTo>
                  <a:lnTo>
                    <a:pt x="2825" y="2272"/>
                  </a:lnTo>
                  <a:lnTo>
                    <a:pt x="2834" y="2277"/>
                  </a:lnTo>
                  <a:lnTo>
                    <a:pt x="2843" y="2280"/>
                  </a:lnTo>
                  <a:lnTo>
                    <a:pt x="2852" y="2283"/>
                  </a:lnTo>
                  <a:lnTo>
                    <a:pt x="2862" y="2284"/>
                  </a:lnTo>
                  <a:lnTo>
                    <a:pt x="2873" y="2286"/>
                  </a:lnTo>
                  <a:lnTo>
                    <a:pt x="2882" y="2287"/>
                  </a:lnTo>
                  <a:lnTo>
                    <a:pt x="2903" y="2289"/>
                  </a:lnTo>
                  <a:lnTo>
                    <a:pt x="2924" y="2287"/>
                  </a:lnTo>
                  <a:lnTo>
                    <a:pt x="2943" y="2284"/>
                  </a:lnTo>
                  <a:lnTo>
                    <a:pt x="2963" y="2280"/>
                  </a:lnTo>
                  <a:lnTo>
                    <a:pt x="2981" y="2272"/>
                  </a:lnTo>
                  <a:lnTo>
                    <a:pt x="2990" y="2269"/>
                  </a:lnTo>
                  <a:lnTo>
                    <a:pt x="2999" y="2265"/>
                  </a:lnTo>
                  <a:lnTo>
                    <a:pt x="3008" y="2259"/>
                  </a:lnTo>
                  <a:lnTo>
                    <a:pt x="3015" y="2254"/>
                  </a:lnTo>
                  <a:lnTo>
                    <a:pt x="3032" y="2242"/>
                  </a:lnTo>
                  <a:lnTo>
                    <a:pt x="3045" y="2229"/>
                  </a:lnTo>
                  <a:lnTo>
                    <a:pt x="3059" y="2215"/>
                  </a:lnTo>
                  <a:lnTo>
                    <a:pt x="3071" y="2200"/>
                  </a:lnTo>
                  <a:lnTo>
                    <a:pt x="3075" y="2191"/>
                  </a:lnTo>
                  <a:lnTo>
                    <a:pt x="3081" y="2182"/>
                  </a:lnTo>
                  <a:lnTo>
                    <a:pt x="3089" y="2166"/>
                  </a:lnTo>
                  <a:lnTo>
                    <a:pt x="3093" y="2155"/>
                  </a:lnTo>
                  <a:lnTo>
                    <a:pt x="3096" y="2146"/>
                  </a:lnTo>
                  <a:lnTo>
                    <a:pt x="3099" y="2137"/>
                  </a:lnTo>
                  <a:lnTo>
                    <a:pt x="3101" y="2127"/>
                  </a:lnTo>
                  <a:lnTo>
                    <a:pt x="3102" y="2118"/>
                  </a:lnTo>
                  <a:lnTo>
                    <a:pt x="3104" y="2107"/>
                  </a:lnTo>
                  <a:lnTo>
                    <a:pt x="3105" y="2086"/>
                  </a:lnTo>
                  <a:lnTo>
                    <a:pt x="3105" y="2076"/>
                  </a:lnTo>
                  <a:lnTo>
                    <a:pt x="3104" y="2065"/>
                  </a:lnTo>
                  <a:lnTo>
                    <a:pt x="3101" y="2046"/>
                  </a:lnTo>
                  <a:lnTo>
                    <a:pt x="3096" y="2026"/>
                  </a:lnTo>
                  <a:lnTo>
                    <a:pt x="3089" y="2008"/>
                  </a:lnTo>
                  <a:lnTo>
                    <a:pt x="3086" y="1999"/>
                  </a:lnTo>
                  <a:lnTo>
                    <a:pt x="3081" y="1990"/>
                  </a:lnTo>
                  <a:lnTo>
                    <a:pt x="3075" y="1981"/>
                  </a:lnTo>
                  <a:lnTo>
                    <a:pt x="3071" y="1974"/>
                  </a:lnTo>
                  <a:lnTo>
                    <a:pt x="3059" y="1957"/>
                  </a:lnTo>
                  <a:lnTo>
                    <a:pt x="3045" y="1944"/>
                  </a:lnTo>
                  <a:lnTo>
                    <a:pt x="3032" y="1930"/>
                  </a:lnTo>
                  <a:lnTo>
                    <a:pt x="3024" y="1924"/>
                  </a:lnTo>
                  <a:lnTo>
                    <a:pt x="3015" y="1918"/>
                  </a:lnTo>
                  <a:lnTo>
                    <a:pt x="3008" y="1914"/>
                  </a:lnTo>
                  <a:lnTo>
                    <a:pt x="2999" y="1909"/>
                  </a:lnTo>
                  <a:lnTo>
                    <a:pt x="2981" y="1900"/>
                  </a:lnTo>
                  <a:lnTo>
                    <a:pt x="2972" y="1897"/>
                  </a:lnTo>
                  <a:lnTo>
                    <a:pt x="2963" y="1893"/>
                  </a:lnTo>
                  <a:lnTo>
                    <a:pt x="2954" y="1891"/>
                  </a:lnTo>
                  <a:lnTo>
                    <a:pt x="2943" y="1888"/>
                  </a:lnTo>
                  <a:lnTo>
                    <a:pt x="2934" y="1887"/>
                  </a:lnTo>
                  <a:lnTo>
                    <a:pt x="2924" y="1885"/>
                  </a:lnTo>
                  <a:lnTo>
                    <a:pt x="2903" y="1884"/>
                  </a:lnTo>
                  <a:lnTo>
                    <a:pt x="2882" y="1885"/>
                  </a:lnTo>
                  <a:lnTo>
                    <a:pt x="2862" y="1888"/>
                  </a:lnTo>
                  <a:lnTo>
                    <a:pt x="2843" y="1893"/>
                  </a:lnTo>
                  <a:lnTo>
                    <a:pt x="2825" y="1900"/>
                  </a:lnTo>
                  <a:lnTo>
                    <a:pt x="2816" y="1905"/>
                  </a:lnTo>
                  <a:lnTo>
                    <a:pt x="2807" y="1909"/>
                  </a:lnTo>
                  <a:lnTo>
                    <a:pt x="2798" y="1914"/>
                  </a:lnTo>
                  <a:lnTo>
                    <a:pt x="2790" y="1918"/>
                  </a:lnTo>
                  <a:lnTo>
                    <a:pt x="2774" y="1930"/>
                  </a:lnTo>
                  <a:lnTo>
                    <a:pt x="2760" y="1944"/>
                  </a:lnTo>
                  <a:lnTo>
                    <a:pt x="2747" y="1957"/>
                  </a:lnTo>
                  <a:lnTo>
                    <a:pt x="2735" y="1974"/>
                  </a:lnTo>
                  <a:lnTo>
                    <a:pt x="2730" y="1981"/>
                  </a:lnTo>
                  <a:lnTo>
                    <a:pt x="2726" y="1990"/>
                  </a:lnTo>
                  <a:lnTo>
                    <a:pt x="2717" y="2008"/>
                  </a:lnTo>
                  <a:lnTo>
                    <a:pt x="2712" y="2017"/>
                  </a:lnTo>
                  <a:lnTo>
                    <a:pt x="2709" y="2026"/>
                  </a:lnTo>
                  <a:lnTo>
                    <a:pt x="2708" y="2035"/>
                  </a:lnTo>
                  <a:lnTo>
                    <a:pt x="2705" y="2046"/>
                  </a:lnTo>
                  <a:lnTo>
                    <a:pt x="2703" y="2056"/>
                  </a:lnTo>
                  <a:lnTo>
                    <a:pt x="2702" y="2065"/>
                  </a:lnTo>
                  <a:lnTo>
                    <a:pt x="2700" y="2086"/>
                  </a:lnTo>
                  <a:close/>
                  <a:moveTo>
                    <a:pt x="2531" y="2086"/>
                  </a:moveTo>
                  <a:lnTo>
                    <a:pt x="2531" y="2067"/>
                  </a:lnTo>
                  <a:lnTo>
                    <a:pt x="2532" y="2049"/>
                  </a:lnTo>
                  <a:lnTo>
                    <a:pt x="2535" y="2029"/>
                  </a:lnTo>
                  <a:lnTo>
                    <a:pt x="2538" y="2011"/>
                  </a:lnTo>
                  <a:lnTo>
                    <a:pt x="2543" y="1993"/>
                  </a:lnTo>
                  <a:lnTo>
                    <a:pt x="2547" y="1975"/>
                  </a:lnTo>
                  <a:lnTo>
                    <a:pt x="2553" y="1959"/>
                  </a:lnTo>
                  <a:lnTo>
                    <a:pt x="2561" y="1942"/>
                  </a:lnTo>
                  <a:lnTo>
                    <a:pt x="2568" y="1926"/>
                  </a:lnTo>
                  <a:lnTo>
                    <a:pt x="2576" y="1909"/>
                  </a:lnTo>
                  <a:lnTo>
                    <a:pt x="2585" y="1894"/>
                  </a:lnTo>
                  <a:lnTo>
                    <a:pt x="2594" y="1879"/>
                  </a:lnTo>
                  <a:lnTo>
                    <a:pt x="2604" y="1864"/>
                  </a:lnTo>
                  <a:lnTo>
                    <a:pt x="2616" y="1849"/>
                  </a:lnTo>
                  <a:lnTo>
                    <a:pt x="2627" y="1836"/>
                  </a:lnTo>
                  <a:lnTo>
                    <a:pt x="2640" y="1824"/>
                  </a:lnTo>
                  <a:lnTo>
                    <a:pt x="2652" y="1812"/>
                  </a:lnTo>
                  <a:lnTo>
                    <a:pt x="2666" y="1800"/>
                  </a:lnTo>
                  <a:lnTo>
                    <a:pt x="2681" y="1788"/>
                  </a:lnTo>
                  <a:lnTo>
                    <a:pt x="2694" y="1779"/>
                  </a:lnTo>
                  <a:lnTo>
                    <a:pt x="2709" y="1768"/>
                  </a:lnTo>
                  <a:lnTo>
                    <a:pt x="2726" y="1759"/>
                  </a:lnTo>
                  <a:lnTo>
                    <a:pt x="2742" y="1752"/>
                  </a:lnTo>
                  <a:lnTo>
                    <a:pt x="2759" y="1744"/>
                  </a:lnTo>
                  <a:lnTo>
                    <a:pt x="2775" y="1737"/>
                  </a:lnTo>
                  <a:lnTo>
                    <a:pt x="2792" y="1731"/>
                  </a:lnTo>
                  <a:lnTo>
                    <a:pt x="2810" y="1726"/>
                  </a:lnTo>
                  <a:lnTo>
                    <a:pt x="2828" y="1722"/>
                  </a:lnTo>
                  <a:lnTo>
                    <a:pt x="2846" y="1719"/>
                  </a:lnTo>
                  <a:lnTo>
                    <a:pt x="2855" y="1717"/>
                  </a:lnTo>
                  <a:lnTo>
                    <a:pt x="2865" y="1716"/>
                  </a:lnTo>
                  <a:lnTo>
                    <a:pt x="2883" y="1716"/>
                  </a:lnTo>
                  <a:lnTo>
                    <a:pt x="2903" y="1714"/>
                  </a:lnTo>
                  <a:lnTo>
                    <a:pt x="2922" y="1716"/>
                  </a:lnTo>
                  <a:lnTo>
                    <a:pt x="2940" y="1716"/>
                  </a:lnTo>
                  <a:lnTo>
                    <a:pt x="2960" y="1719"/>
                  </a:lnTo>
                  <a:lnTo>
                    <a:pt x="2978" y="1722"/>
                  </a:lnTo>
                  <a:lnTo>
                    <a:pt x="2996" y="1726"/>
                  </a:lnTo>
                  <a:lnTo>
                    <a:pt x="3014" y="1731"/>
                  </a:lnTo>
                  <a:lnTo>
                    <a:pt x="3030" y="1737"/>
                  </a:lnTo>
                  <a:lnTo>
                    <a:pt x="3048" y="1744"/>
                  </a:lnTo>
                  <a:lnTo>
                    <a:pt x="3065" y="1752"/>
                  </a:lnTo>
                  <a:lnTo>
                    <a:pt x="3080" y="1759"/>
                  </a:lnTo>
                  <a:lnTo>
                    <a:pt x="3096" y="1768"/>
                  </a:lnTo>
                  <a:lnTo>
                    <a:pt x="3111" y="1779"/>
                  </a:lnTo>
                  <a:lnTo>
                    <a:pt x="3125" y="1788"/>
                  </a:lnTo>
                  <a:lnTo>
                    <a:pt x="3140" y="1800"/>
                  </a:lnTo>
                  <a:lnTo>
                    <a:pt x="3153" y="1812"/>
                  </a:lnTo>
                  <a:lnTo>
                    <a:pt x="3165" y="1824"/>
                  </a:lnTo>
                  <a:lnTo>
                    <a:pt x="3179" y="1836"/>
                  </a:lnTo>
                  <a:lnTo>
                    <a:pt x="3189" y="1849"/>
                  </a:lnTo>
                  <a:lnTo>
                    <a:pt x="3201" y="1864"/>
                  </a:lnTo>
                  <a:lnTo>
                    <a:pt x="3212" y="1879"/>
                  </a:lnTo>
                  <a:lnTo>
                    <a:pt x="3221" y="1894"/>
                  </a:lnTo>
                  <a:lnTo>
                    <a:pt x="3230" y="1909"/>
                  </a:lnTo>
                  <a:lnTo>
                    <a:pt x="3239" y="1926"/>
                  </a:lnTo>
                  <a:lnTo>
                    <a:pt x="3246" y="1942"/>
                  </a:lnTo>
                  <a:lnTo>
                    <a:pt x="3252" y="1959"/>
                  </a:lnTo>
                  <a:lnTo>
                    <a:pt x="3258" y="1975"/>
                  </a:lnTo>
                  <a:lnTo>
                    <a:pt x="3263" y="1993"/>
                  </a:lnTo>
                  <a:lnTo>
                    <a:pt x="3267" y="2011"/>
                  </a:lnTo>
                  <a:lnTo>
                    <a:pt x="3270" y="2029"/>
                  </a:lnTo>
                  <a:lnTo>
                    <a:pt x="3272" y="2040"/>
                  </a:lnTo>
                  <a:lnTo>
                    <a:pt x="3273" y="2049"/>
                  </a:lnTo>
                  <a:lnTo>
                    <a:pt x="3275" y="2067"/>
                  </a:lnTo>
                  <a:lnTo>
                    <a:pt x="3275" y="2086"/>
                  </a:lnTo>
                  <a:lnTo>
                    <a:pt x="3275" y="2106"/>
                  </a:lnTo>
                  <a:lnTo>
                    <a:pt x="3273" y="2125"/>
                  </a:lnTo>
                  <a:lnTo>
                    <a:pt x="3270" y="2143"/>
                  </a:lnTo>
                  <a:lnTo>
                    <a:pt x="3267" y="2161"/>
                  </a:lnTo>
                  <a:lnTo>
                    <a:pt x="3263" y="2179"/>
                  </a:lnTo>
                  <a:lnTo>
                    <a:pt x="3258" y="2197"/>
                  </a:lnTo>
                  <a:lnTo>
                    <a:pt x="3252" y="2214"/>
                  </a:lnTo>
                  <a:lnTo>
                    <a:pt x="3246" y="2232"/>
                  </a:lnTo>
                  <a:lnTo>
                    <a:pt x="3239" y="2248"/>
                  </a:lnTo>
                  <a:lnTo>
                    <a:pt x="3230" y="2263"/>
                  </a:lnTo>
                  <a:lnTo>
                    <a:pt x="3221" y="2280"/>
                  </a:lnTo>
                  <a:lnTo>
                    <a:pt x="3212" y="2295"/>
                  </a:lnTo>
                  <a:lnTo>
                    <a:pt x="3201" y="2310"/>
                  </a:lnTo>
                  <a:lnTo>
                    <a:pt x="3189" y="2323"/>
                  </a:lnTo>
                  <a:lnTo>
                    <a:pt x="3179" y="2337"/>
                  </a:lnTo>
                  <a:lnTo>
                    <a:pt x="3165" y="2350"/>
                  </a:lnTo>
                  <a:lnTo>
                    <a:pt x="3153" y="2362"/>
                  </a:lnTo>
                  <a:lnTo>
                    <a:pt x="3140" y="2374"/>
                  </a:lnTo>
                  <a:lnTo>
                    <a:pt x="3125" y="2385"/>
                  </a:lnTo>
                  <a:lnTo>
                    <a:pt x="3111" y="2395"/>
                  </a:lnTo>
                  <a:lnTo>
                    <a:pt x="3096" y="2404"/>
                  </a:lnTo>
                  <a:lnTo>
                    <a:pt x="3080" y="2413"/>
                  </a:lnTo>
                  <a:lnTo>
                    <a:pt x="3065" y="2422"/>
                  </a:lnTo>
                  <a:lnTo>
                    <a:pt x="3048" y="2430"/>
                  </a:lnTo>
                  <a:lnTo>
                    <a:pt x="3030" y="2436"/>
                  </a:lnTo>
                  <a:lnTo>
                    <a:pt x="3014" y="2442"/>
                  </a:lnTo>
                  <a:lnTo>
                    <a:pt x="2996" y="2446"/>
                  </a:lnTo>
                  <a:lnTo>
                    <a:pt x="2978" y="2451"/>
                  </a:lnTo>
                  <a:lnTo>
                    <a:pt x="2960" y="2454"/>
                  </a:lnTo>
                  <a:lnTo>
                    <a:pt x="2951" y="2455"/>
                  </a:lnTo>
                  <a:lnTo>
                    <a:pt x="2940" y="2457"/>
                  </a:lnTo>
                  <a:lnTo>
                    <a:pt x="2922" y="2458"/>
                  </a:lnTo>
                  <a:lnTo>
                    <a:pt x="2903" y="2458"/>
                  </a:lnTo>
                  <a:lnTo>
                    <a:pt x="2883" y="2458"/>
                  </a:lnTo>
                  <a:lnTo>
                    <a:pt x="2865" y="2457"/>
                  </a:lnTo>
                  <a:lnTo>
                    <a:pt x="2846" y="2454"/>
                  </a:lnTo>
                  <a:lnTo>
                    <a:pt x="2828" y="2451"/>
                  </a:lnTo>
                  <a:lnTo>
                    <a:pt x="2810" y="2446"/>
                  </a:lnTo>
                  <a:lnTo>
                    <a:pt x="2792" y="2442"/>
                  </a:lnTo>
                  <a:lnTo>
                    <a:pt x="2775" y="2436"/>
                  </a:lnTo>
                  <a:lnTo>
                    <a:pt x="2759" y="2430"/>
                  </a:lnTo>
                  <a:lnTo>
                    <a:pt x="2742" y="2422"/>
                  </a:lnTo>
                  <a:lnTo>
                    <a:pt x="2726" y="2413"/>
                  </a:lnTo>
                  <a:lnTo>
                    <a:pt x="2709" y="2404"/>
                  </a:lnTo>
                  <a:lnTo>
                    <a:pt x="2694" y="2395"/>
                  </a:lnTo>
                  <a:lnTo>
                    <a:pt x="2681" y="2385"/>
                  </a:lnTo>
                  <a:lnTo>
                    <a:pt x="2666" y="2374"/>
                  </a:lnTo>
                  <a:lnTo>
                    <a:pt x="2652" y="2362"/>
                  </a:lnTo>
                  <a:lnTo>
                    <a:pt x="2640" y="2350"/>
                  </a:lnTo>
                  <a:lnTo>
                    <a:pt x="2627" y="2337"/>
                  </a:lnTo>
                  <a:lnTo>
                    <a:pt x="2616" y="2323"/>
                  </a:lnTo>
                  <a:lnTo>
                    <a:pt x="2604" y="2310"/>
                  </a:lnTo>
                  <a:lnTo>
                    <a:pt x="2594" y="2295"/>
                  </a:lnTo>
                  <a:lnTo>
                    <a:pt x="2585" y="2280"/>
                  </a:lnTo>
                  <a:lnTo>
                    <a:pt x="2576" y="2263"/>
                  </a:lnTo>
                  <a:lnTo>
                    <a:pt x="2568" y="2248"/>
                  </a:lnTo>
                  <a:lnTo>
                    <a:pt x="2561" y="2232"/>
                  </a:lnTo>
                  <a:lnTo>
                    <a:pt x="2553" y="2214"/>
                  </a:lnTo>
                  <a:lnTo>
                    <a:pt x="2547" y="2197"/>
                  </a:lnTo>
                  <a:lnTo>
                    <a:pt x="2543" y="2179"/>
                  </a:lnTo>
                  <a:lnTo>
                    <a:pt x="2538" y="2161"/>
                  </a:lnTo>
                  <a:lnTo>
                    <a:pt x="2535" y="2143"/>
                  </a:lnTo>
                  <a:lnTo>
                    <a:pt x="2534" y="2134"/>
                  </a:lnTo>
                  <a:lnTo>
                    <a:pt x="2532" y="2125"/>
                  </a:lnTo>
                  <a:lnTo>
                    <a:pt x="2531" y="2106"/>
                  </a:lnTo>
                  <a:lnTo>
                    <a:pt x="2531" y="2086"/>
                  </a:lnTo>
                  <a:close/>
                  <a:moveTo>
                    <a:pt x="582" y="2086"/>
                  </a:moveTo>
                  <a:lnTo>
                    <a:pt x="582" y="2097"/>
                  </a:lnTo>
                  <a:lnTo>
                    <a:pt x="584" y="2107"/>
                  </a:lnTo>
                  <a:lnTo>
                    <a:pt x="587" y="2127"/>
                  </a:lnTo>
                  <a:lnTo>
                    <a:pt x="591" y="2146"/>
                  </a:lnTo>
                  <a:lnTo>
                    <a:pt x="597" y="2166"/>
                  </a:lnTo>
                  <a:lnTo>
                    <a:pt x="602" y="2175"/>
                  </a:lnTo>
                  <a:lnTo>
                    <a:pt x="606" y="2182"/>
                  </a:lnTo>
                  <a:lnTo>
                    <a:pt x="611" y="2191"/>
                  </a:lnTo>
                  <a:lnTo>
                    <a:pt x="617" y="2200"/>
                  </a:lnTo>
                  <a:lnTo>
                    <a:pt x="629" y="2215"/>
                  </a:lnTo>
                  <a:lnTo>
                    <a:pt x="641" y="2229"/>
                  </a:lnTo>
                  <a:lnTo>
                    <a:pt x="656" y="2242"/>
                  </a:lnTo>
                  <a:lnTo>
                    <a:pt x="671" y="2254"/>
                  </a:lnTo>
                  <a:lnTo>
                    <a:pt x="680" y="2259"/>
                  </a:lnTo>
                  <a:lnTo>
                    <a:pt x="687" y="2265"/>
                  </a:lnTo>
                  <a:lnTo>
                    <a:pt x="705" y="2272"/>
                  </a:lnTo>
                  <a:lnTo>
                    <a:pt x="714" y="2277"/>
                  </a:lnTo>
                  <a:lnTo>
                    <a:pt x="725" y="2280"/>
                  </a:lnTo>
                  <a:lnTo>
                    <a:pt x="734" y="2283"/>
                  </a:lnTo>
                  <a:lnTo>
                    <a:pt x="743" y="2284"/>
                  </a:lnTo>
                  <a:lnTo>
                    <a:pt x="753" y="2286"/>
                  </a:lnTo>
                  <a:lnTo>
                    <a:pt x="764" y="2287"/>
                  </a:lnTo>
                  <a:lnTo>
                    <a:pt x="785" y="2289"/>
                  </a:lnTo>
                  <a:lnTo>
                    <a:pt x="804" y="2287"/>
                  </a:lnTo>
                  <a:lnTo>
                    <a:pt x="825" y="2284"/>
                  </a:lnTo>
                  <a:lnTo>
                    <a:pt x="845" y="2280"/>
                  </a:lnTo>
                  <a:lnTo>
                    <a:pt x="863" y="2272"/>
                  </a:lnTo>
                  <a:lnTo>
                    <a:pt x="872" y="2269"/>
                  </a:lnTo>
                  <a:lnTo>
                    <a:pt x="881" y="2265"/>
                  </a:lnTo>
                  <a:lnTo>
                    <a:pt x="890" y="2259"/>
                  </a:lnTo>
                  <a:lnTo>
                    <a:pt x="897" y="2254"/>
                  </a:lnTo>
                  <a:lnTo>
                    <a:pt x="912" y="2242"/>
                  </a:lnTo>
                  <a:lnTo>
                    <a:pt x="927" y="2229"/>
                  </a:lnTo>
                  <a:lnTo>
                    <a:pt x="941" y="2215"/>
                  </a:lnTo>
                  <a:lnTo>
                    <a:pt x="951" y="2200"/>
                  </a:lnTo>
                  <a:lnTo>
                    <a:pt x="957" y="2191"/>
                  </a:lnTo>
                  <a:lnTo>
                    <a:pt x="962" y="2182"/>
                  </a:lnTo>
                  <a:lnTo>
                    <a:pt x="971" y="2166"/>
                  </a:lnTo>
                  <a:lnTo>
                    <a:pt x="974" y="2155"/>
                  </a:lnTo>
                  <a:lnTo>
                    <a:pt x="977" y="2146"/>
                  </a:lnTo>
                  <a:lnTo>
                    <a:pt x="980" y="2137"/>
                  </a:lnTo>
                  <a:lnTo>
                    <a:pt x="983" y="2127"/>
                  </a:lnTo>
                  <a:lnTo>
                    <a:pt x="984" y="2118"/>
                  </a:lnTo>
                  <a:lnTo>
                    <a:pt x="986" y="2107"/>
                  </a:lnTo>
                  <a:lnTo>
                    <a:pt x="986" y="2086"/>
                  </a:lnTo>
                  <a:lnTo>
                    <a:pt x="986" y="2076"/>
                  </a:lnTo>
                  <a:lnTo>
                    <a:pt x="986" y="2065"/>
                  </a:lnTo>
                  <a:lnTo>
                    <a:pt x="983" y="2046"/>
                  </a:lnTo>
                  <a:lnTo>
                    <a:pt x="977" y="2026"/>
                  </a:lnTo>
                  <a:lnTo>
                    <a:pt x="971" y="2008"/>
                  </a:lnTo>
                  <a:lnTo>
                    <a:pt x="966" y="1999"/>
                  </a:lnTo>
                  <a:lnTo>
                    <a:pt x="962" y="1990"/>
                  </a:lnTo>
                  <a:lnTo>
                    <a:pt x="957" y="1981"/>
                  </a:lnTo>
                  <a:lnTo>
                    <a:pt x="951" y="1974"/>
                  </a:lnTo>
                  <a:lnTo>
                    <a:pt x="941" y="1957"/>
                  </a:lnTo>
                  <a:lnTo>
                    <a:pt x="927" y="1944"/>
                  </a:lnTo>
                  <a:lnTo>
                    <a:pt x="912" y="1930"/>
                  </a:lnTo>
                  <a:lnTo>
                    <a:pt x="905" y="1924"/>
                  </a:lnTo>
                  <a:lnTo>
                    <a:pt x="897" y="1918"/>
                  </a:lnTo>
                  <a:lnTo>
                    <a:pt x="890" y="1914"/>
                  </a:lnTo>
                  <a:lnTo>
                    <a:pt x="881" y="1909"/>
                  </a:lnTo>
                  <a:lnTo>
                    <a:pt x="863" y="1900"/>
                  </a:lnTo>
                  <a:lnTo>
                    <a:pt x="854" y="1897"/>
                  </a:lnTo>
                  <a:lnTo>
                    <a:pt x="845" y="1893"/>
                  </a:lnTo>
                  <a:lnTo>
                    <a:pt x="834" y="1891"/>
                  </a:lnTo>
                  <a:lnTo>
                    <a:pt x="825" y="1888"/>
                  </a:lnTo>
                  <a:lnTo>
                    <a:pt x="815" y="1887"/>
                  </a:lnTo>
                  <a:lnTo>
                    <a:pt x="804" y="1885"/>
                  </a:lnTo>
                  <a:lnTo>
                    <a:pt x="785" y="1884"/>
                  </a:lnTo>
                  <a:lnTo>
                    <a:pt x="764" y="1885"/>
                  </a:lnTo>
                  <a:lnTo>
                    <a:pt x="743" y="1888"/>
                  </a:lnTo>
                  <a:lnTo>
                    <a:pt x="725" y="1893"/>
                  </a:lnTo>
                  <a:lnTo>
                    <a:pt x="705" y="1900"/>
                  </a:lnTo>
                  <a:lnTo>
                    <a:pt x="696" y="1905"/>
                  </a:lnTo>
                  <a:lnTo>
                    <a:pt x="687" y="1909"/>
                  </a:lnTo>
                  <a:lnTo>
                    <a:pt x="680" y="1914"/>
                  </a:lnTo>
                  <a:lnTo>
                    <a:pt x="671" y="1918"/>
                  </a:lnTo>
                  <a:lnTo>
                    <a:pt x="656" y="1930"/>
                  </a:lnTo>
                  <a:lnTo>
                    <a:pt x="641" y="1944"/>
                  </a:lnTo>
                  <a:lnTo>
                    <a:pt x="629" y="1957"/>
                  </a:lnTo>
                  <a:lnTo>
                    <a:pt x="617" y="1974"/>
                  </a:lnTo>
                  <a:lnTo>
                    <a:pt x="611" y="1981"/>
                  </a:lnTo>
                  <a:lnTo>
                    <a:pt x="606" y="1990"/>
                  </a:lnTo>
                  <a:lnTo>
                    <a:pt x="597" y="2008"/>
                  </a:lnTo>
                  <a:lnTo>
                    <a:pt x="594" y="2017"/>
                  </a:lnTo>
                  <a:lnTo>
                    <a:pt x="591" y="2026"/>
                  </a:lnTo>
                  <a:lnTo>
                    <a:pt x="588" y="2035"/>
                  </a:lnTo>
                  <a:lnTo>
                    <a:pt x="587" y="2046"/>
                  </a:lnTo>
                  <a:lnTo>
                    <a:pt x="584" y="2056"/>
                  </a:lnTo>
                  <a:lnTo>
                    <a:pt x="584" y="2065"/>
                  </a:lnTo>
                  <a:lnTo>
                    <a:pt x="582" y="2086"/>
                  </a:lnTo>
                  <a:close/>
                  <a:moveTo>
                    <a:pt x="413" y="2086"/>
                  </a:moveTo>
                  <a:lnTo>
                    <a:pt x="413" y="2067"/>
                  </a:lnTo>
                  <a:lnTo>
                    <a:pt x="414" y="2049"/>
                  </a:lnTo>
                  <a:lnTo>
                    <a:pt x="417" y="2029"/>
                  </a:lnTo>
                  <a:lnTo>
                    <a:pt x="420" y="2011"/>
                  </a:lnTo>
                  <a:lnTo>
                    <a:pt x="423" y="1993"/>
                  </a:lnTo>
                  <a:lnTo>
                    <a:pt x="429" y="1975"/>
                  </a:lnTo>
                  <a:lnTo>
                    <a:pt x="435" y="1959"/>
                  </a:lnTo>
                  <a:lnTo>
                    <a:pt x="441" y="1942"/>
                  </a:lnTo>
                  <a:lnTo>
                    <a:pt x="449" y="1926"/>
                  </a:lnTo>
                  <a:lnTo>
                    <a:pt x="458" y="1909"/>
                  </a:lnTo>
                  <a:lnTo>
                    <a:pt x="467" y="1894"/>
                  </a:lnTo>
                  <a:lnTo>
                    <a:pt x="476" y="1879"/>
                  </a:lnTo>
                  <a:lnTo>
                    <a:pt x="486" y="1864"/>
                  </a:lnTo>
                  <a:lnTo>
                    <a:pt x="497" y="1849"/>
                  </a:lnTo>
                  <a:lnTo>
                    <a:pt x="509" y="1836"/>
                  </a:lnTo>
                  <a:lnTo>
                    <a:pt x="521" y="1824"/>
                  </a:lnTo>
                  <a:lnTo>
                    <a:pt x="534" y="1812"/>
                  </a:lnTo>
                  <a:lnTo>
                    <a:pt x="548" y="1800"/>
                  </a:lnTo>
                  <a:lnTo>
                    <a:pt x="561" y="1788"/>
                  </a:lnTo>
                  <a:lnTo>
                    <a:pt x="576" y="1779"/>
                  </a:lnTo>
                  <a:lnTo>
                    <a:pt x="591" y="1768"/>
                  </a:lnTo>
                  <a:lnTo>
                    <a:pt x="606" y="1759"/>
                  </a:lnTo>
                  <a:lnTo>
                    <a:pt x="623" y="1752"/>
                  </a:lnTo>
                  <a:lnTo>
                    <a:pt x="639" y="1744"/>
                  </a:lnTo>
                  <a:lnTo>
                    <a:pt x="656" y="1737"/>
                  </a:lnTo>
                  <a:lnTo>
                    <a:pt x="674" y="1731"/>
                  </a:lnTo>
                  <a:lnTo>
                    <a:pt x="692" y="1726"/>
                  </a:lnTo>
                  <a:lnTo>
                    <a:pt x="710" y="1722"/>
                  </a:lnTo>
                  <a:lnTo>
                    <a:pt x="728" y="1719"/>
                  </a:lnTo>
                  <a:lnTo>
                    <a:pt x="737" y="1717"/>
                  </a:lnTo>
                  <a:lnTo>
                    <a:pt x="746" y="1716"/>
                  </a:lnTo>
                  <a:lnTo>
                    <a:pt x="765" y="1716"/>
                  </a:lnTo>
                  <a:lnTo>
                    <a:pt x="785" y="1714"/>
                  </a:lnTo>
                  <a:lnTo>
                    <a:pt x="803" y="1716"/>
                  </a:lnTo>
                  <a:lnTo>
                    <a:pt x="822" y="1716"/>
                  </a:lnTo>
                  <a:lnTo>
                    <a:pt x="840" y="1719"/>
                  </a:lnTo>
                  <a:lnTo>
                    <a:pt x="860" y="1722"/>
                  </a:lnTo>
                  <a:lnTo>
                    <a:pt x="878" y="1726"/>
                  </a:lnTo>
                  <a:lnTo>
                    <a:pt x="894" y="1731"/>
                  </a:lnTo>
                  <a:lnTo>
                    <a:pt x="912" y="1737"/>
                  </a:lnTo>
                  <a:lnTo>
                    <a:pt x="929" y="1744"/>
                  </a:lnTo>
                  <a:lnTo>
                    <a:pt x="945" y="1752"/>
                  </a:lnTo>
                  <a:lnTo>
                    <a:pt x="962" y="1759"/>
                  </a:lnTo>
                  <a:lnTo>
                    <a:pt x="977" y="1768"/>
                  </a:lnTo>
                  <a:lnTo>
                    <a:pt x="992" y="1779"/>
                  </a:lnTo>
                  <a:lnTo>
                    <a:pt x="1007" y="1788"/>
                  </a:lnTo>
                  <a:lnTo>
                    <a:pt x="1020" y="1800"/>
                  </a:lnTo>
                  <a:lnTo>
                    <a:pt x="1034" y="1812"/>
                  </a:lnTo>
                  <a:lnTo>
                    <a:pt x="1047" y="1824"/>
                  </a:lnTo>
                  <a:lnTo>
                    <a:pt x="1059" y="1836"/>
                  </a:lnTo>
                  <a:lnTo>
                    <a:pt x="1071" y="1849"/>
                  </a:lnTo>
                  <a:lnTo>
                    <a:pt x="1082" y="1864"/>
                  </a:lnTo>
                  <a:lnTo>
                    <a:pt x="1092" y="1879"/>
                  </a:lnTo>
                  <a:lnTo>
                    <a:pt x="1103" y="1894"/>
                  </a:lnTo>
                  <a:lnTo>
                    <a:pt x="1112" y="1909"/>
                  </a:lnTo>
                  <a:lnTo>
                    <a:pt x="1119" y="1926"/>
                  </a:lnTo>
                  <a:lnTo>
                    <a:pt x="1127" y="1942"/>
                  </a:lnTo>
                  <a:lnTo>
                    <a:pt x="1134" y="1959"/>
                  </a:lnTo>
                  <a:lnTo>
                    <a:pt x="1139" y="1975"/>
                  </a:lnTo>
                  <a:lnTo>
                    <a:pt x="1145" y="1993"/>
                  </a:lnTo>
                  <a:lnTo>
                    <a:pt x="1149" y="2011"/>
                  </a:lnTo>
                  <a:lnTo>
                    <a:pt x="1152" y="2029"/>
                  </a:lnTo>
                  <a:lnTo>
                    <a:pt x="1154" y="2040"/>
                  </a:lnTo>
                  <a:lnTo>
                    <a:pt x="1154" y="2049"/>
                  </a:lnTo>
                  <a:lnTo>
                    <a:pt x="1155" y="2067"/>
                  </a:lnTo>
                  <a:lnTo>
                    <a:pt x="1157" y="2086"/>
                  </a:lnTo>
                  <a:lnTo>
                    <a:pt x="1155" y="2106"/>
                  </a:lnTo>
                  <a:lnTo>
                    <a:pt x="1154" y="2125"/>
                  </a:lnTo>
                  <a:lnTo>
                    <a:pt x="1152" y="2143"/>
                  </a:lnTo>
                  <a:lnTo>
                    <a:pt x="1149" y="2161"/>
                  </a:lnTo>
                  <a:lnTo>
                    <a:pt x="1145" y="2179"/>
                  </a:lnTo>
                  <a:lnTo>
                    <a:pt x="1139" y="2197"/>
                  </a:lnTo>
                  <a:lnTo>
                    <a:pt x="1134" y="2214"/>
                  </a:lnTo>
                  <a:lnTo>
                    <a:pt x="1127" y="2232"/>
                  </a:lnTo>
                  <a:lnTo>
                    <a:pt x="1119" y="2248"/>
                  </a:lnTo>
                  <a:lnTo>
                    <a:pt x="1112" y="2263"/>
                  </a:lnTo>
                  <a:lnTo>
                    <a:pt x="1103" y="2280"/>
                  </a:lnTo>
                  <a:lnTo>
                    <a:pt x="1092" y="2295"/>
                  </a:lnTo>
                  <a:lnTo>
                    <a:pt x="1082" y="2310"/>
                  </a:lnTo>
                  <a:lnTo>
                    <a:pt x="1071" y="2323"/>
                  </a:lnTo>
                  <a:lnTo>
                    <a:pt x="1059" y="2337"/>
                  </a:lnTo>
                  <a:lnTo>
                    <a:pt x="1047" y="2350"/>
                  </a:lnTo>
                  <a:lnTo>
                    <a:pt x="1034" y="2362"/>
                  </a:lnTo>
                  <a:lnTo>
                    <a:pt x="1020" y="2374"/>
                  </a:lnTo>
                  <a:lnTo>
                    <a:pt x="1007" y="2385"/>
                  </a:lnTo>
                  <a:lnTo>
                    <a:pt x="992" y="2395"/>
                  </a:lnTo>
                  <a:lnTo>
                    <a:pt x="977" y="2404"/>
                  </a:lnTo>
                  <a:lnTo>
                    <a:pt x="962" y="2413"/>
                  </a:lnTo>
                  <a:lnTo>
                    <a:pt x="945" y="2422"/>
                  </a:lnTo>
                  <a:lnTo>
                    <a:pt x="929" y="2430"/>
                  </a:lnTo>
                  <a:lnTo>
                    <a:pt x="912" y="2436"/>
                  </a:lnTo>
                  <a:lnTo>
                    <a:pt x="894" y="2442"/>
                  </a:lnTo>
                  <a:lnTo>
                    <a:pt x="878" y="2446"/>
                  </a:lnTo>
                  <a:lnTo>
                    <a:pt x="860" y="2451"/>
                  </a:lnTo>
                  <a:lnTo>
                    <a:pt x="840" y="2454"/>
                  </a:lnTo>
                  <a:lnTo>
                    <a:pt x="831" y="2455"/>
                  </a:lnTo>
                  <a:lnTo>
                    <a:pt x="822" y="2457"/>
                  </a:lnTo>
                  <a:lnTo>
                    <a:pt x="803" y="2458"/>
                  </a:lnTo>
                  <a:lnTo>
                    <a:pt x="785" y="2458"/>
                  </a:lnTo>
                  <a:lnTo>
                    <a:pt x="765" y="2458"/>
                  </a:lnTo>
                  <a:lnTo>
                    <a:pt x="746" y="2457"/>
                  </a:lnTo>
                  <a:lnTo>
                    <a:pt x="728" y="2454"/>
                  </a:lnTo>
                  <a:lnTo>
                    <a:pt x="710" y="2451"/>
                  </a:lnTo>
                  <a:lnTo>
                    <a:pt x="692" y="2446"/>
                  </a:lnTo>
                  <a:lnTo>
                    <a:pt x="674" y="2442"/>
                  </a:lnTo>
                  <a:lnTo>
                    <a:pt x="656" y="2436"/>
                  </a:lnTo>
                  <a:lnTo>
                    <a:pt x="639" y="2430"/>
                  </a:lnTo>
                  <a:lnTo>
                    <a:pt x="623" y="2422"/>
                  </a:lnTo>
                  <a:lnTo>
                    <a:pt x="606" y="2413"/>
                  </a:lnTo>
                  <a:lnTo>
                    <a:pt x="591" y="2404"/>
                  </a:lnTo>
                  <a:lnTo>
                    <a:pt x="576" y="2395"/>
                  </a:lnTo>
                  <a:lnTo>
                    <a:pt x="561" y="2385"/>
                  </a:lnTo>
                  <a:lnTo>
                    <a:pt x="548" y="2374"/>
                  </a:lnTo>
                  <a:lnTo>
                    <a:pt x="534" y="2362"/>
                  </a:lnTo>
                  <a:lnTo>
                    <a:pt x="521" y="2350"/>
                  </a:lnTo>
                  <a:lnTo>
                    <a:pt x="509" y="2337"/>
                  </a:lnTo>
                  <a:lnTo>
                    <a:pt x="497" y="2323"/>
                  </a:lnTo>
                  <a:lnTo>
                    <a:pt x="486" y="2310"/>
                  </a:lnTo>
                  <a:lnTo>
                    <a:pt x="476" y="2295"/>
                  </a:lnTo>
                  <a:lnTo>
                    <a:pt x="467" y="2280"/>
                  </a:lnTo>
                  <a:lnTo>
                    <a:pt x="458" y="2263"/>
                  </a:lnTo>
                  <a:lnTo>
                    <a:pt x="449" y="2248"/>
                  </a:lnTo>
                  <a:lnTo>
                    <a:pt x="441" y="2232"/>
                  </a:lnTo>
                  <a:lnTo>
                    <a:pt x="435" y="2214"/>
                  </a:lnTo>
                  <a:lnTo>
                    <a:pt x="429" y="2197"/>
                  </a:lnTo>
                  <a:lnTo>
                    <a:pt x="423" y="2179"/>
                  </a:lnTo>
                  <a:lnTo>
                    <a:pt x="420" y="2161"/>
                  </a:lnTo>
                  <a:lnTo>
                    <a:pt x="417" y="2143"/>
                  </a:lnTo>
                  <a:lnTo>
                    <a:pt x="416" y="2134"/>
                  </a:lnTo>
                  <a:lnTo>
                    <a:pt x="414" y="2125"/>
                  </a:lnTo>
                  <a:lnTo>
                    <a:pt x="413" y="2106"/>
                  </a:lnTo>
                  <a:lnTo>
                    <a:pt x="413" y="2086"/>
                  </a:lnTo>
                  <a:close/>
                </a:path>
              </a:pathLst>
            </a:custGeom>
            <a:solidFill>
              <a:srgbClr val="83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0F1CF67B-EFCF-49C9-9441-4DE5DAC7BA8F}"/>
              </a:ext>
            </a:extLst>
          </p:cNvPr>
          <p:cNvSpPr txBox="1"/>
          <p:nvPr/>
        </p:nvSpPr>
        <p:spPr>
          <a:xfrm>
            <a:off x="8904288" y="3013304"/>
            <a:ext cx="244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13 million compressed natural gas vehicles worldwide.</a:t>
            </a:r>
            <a:endParaRPr lang="fi-FI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EAB2-CA49-4847-800E-1458ACD2946D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2636611" cy="412009"/>
          </a:xfrm>
        </p:spPr>
        <p:txBody>
          <a:bodyPr/>
          <a:lstStyle/>
          <a:p>
            <a:r>
              <a:rPr lang="it-IT" dirty="0"/>
              <a:t>Why choose capure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35B063-A30C-4C69-AF76-2BCE9A2D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7994650" cy="456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Highest Build Quality and Design</a:t>
            </a:r>
          </a:p>
          <a:p>
            <a:r>
              <a:rPr lang="en-GB" dirty="0"/>
              <a:t>Reliability, long service life, ease of use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Comprehensive Service Support</a:t>
            </a:r>
          </a:p>
          <a:p>
            <a:r>
              <a:rPr lang="en-GB" dirty="0"/>
              <a:t>Maximise plant availability, local expertise, plant optimisation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Additional Revenue Stream Possibilities</a:t>
            </a:r>
          </a:p>
          <a:p>
            <a:r>
              <a:rPr lang="en-GB" dirty="0"/>
              <a:t>Crop propagation, CO</a:t>
            </a:r>
            <a:r>
              <a:rPr lang="en-GB" baseline="-25000" dirty="0"/>
              <a:t>2</a:t>
            </a:r>
            <a:r>
              <a:rPr lang="en-GB" dirty="0"/>
              <a:t> recovery, </a:t>
            </a:r>
            <a:r>
              <a:rPr lang="en-GB" dirty="0" err="1"/>
              <a:t>bioCNG</a:t>
            </a:r>
            <a:r>
              <a:rPr lang="en-GB" dirty="0"/>
              <a:t> and </a:t>
            </a:r>
            <a:r>
              <a:rPr lang="en-GB" dirty="0" err="1"/>
              <a:t>bioLNG</a:t>
            </a:r>
            <a:r>
              <a:rPr lang="en-GB" dirty="0"/>
              <a:t> production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Ease of Operation</a:t>
            </a:r>
          </a:p>
          <a:p>
            <a:r>
              <a:rPr lang="en-GB" dirty="0"/>
              <a:t>Automated process, plc controlled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Extensive Reference List</a:t>
            </a:r>
          </a:p>
          <a:p>
            <a:pPr lvl="0"/>
            <a:r>
              <a:rPr lang="en-GB" dirty="0"/>
              <a:t>3rd party referrals provide peace-of-mind, multiple AD technologies and feedstocks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335E754-4D0C-4E6A-AD0E-45129B6F384B}"/>
              </a:ext>
            </a:extLst>
          </p:cNvPr>
          <p:cNvSpPr txBox="1"/>
          <p:nvPr/>
        </p:nvSpPr>
        <p:spPr>
          <a:xfrm>
            <a:off x="8904288" y="3318103"/>
            <a:ext cx="244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Over 30 plants already operational across Europe.</a:t>
            </a:r>
            <a:endParaRPr lang="fi-FI" sz="1600" dirty="0">
              <a:solidFill>
                <a:schemeClr val="accent1"/>
              </a:solidFill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E94BA0AB-5246-484C-8AE2-B10D734DDFBD}"/>
              </a:ext>
            </a:extLst>
          </p:cNvPr>
          <p:cNvGrpSpPr>
            <a:grpSpLocks noChangeAspect="1"/>
          </p:cNvGrpSpPr>
          <p:nvPr/>
        </p:nvGrpSpPr>
        <p:grpSpPr>
          <a:xfrm>
            <a:off x="9588250" y="2060810"/>
            <a:ext cx="1080000" cy="1080000"/>
            <a:chOff x="7708900" y="835026"/>
            <a:chExt cx="1582738" cy="1582738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55AFFE4-25F3-4722-9563-131316AD5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75" y="1395413"/>
              <a:ext cx="676275" cy="466725"/>
            </a:xfrm>
            <a:custGeom>
              <a:avLst/>
              <a:gdLst>
                <a:gd name="T0" fmla="*/ 1155 w 1277"/>
                <a:gd name="T1" fmla="*/ 228 h 882"/>
                <a:gd name="T2" fmla="*/ 1082 w 1277"/>
                <a:gd name="T3" fmla="*/ 120 h 882"/>
                <a:gd name="T4" fmla="*/ 971 w 1277"/>
                <a:gd name="T5" fmla="*/ 83 h 882"/>
                <a:gd name="T6" fmla="*/ 858 w 1277"/>
                <a:gd name="T7" fmla="*/ 120 h 882"/>
                <a:gd name="T8" fmla="*/ 785 w 1277"/>
                <a:gd name="T9" fmla="*/ 228 h 882"/>
                <a:gd name="T10" fmla="*/ 755 w 1277"/>
                <a:gd name="T11" fmla="*/ 399 h 882"/>
                <a:gd name="T12" fmla="*/ 785 w 1277"/>
                <a:gd name="T13" fmla="*/ 656 h 882"/>
                <a:gd name="T14" fmla="*/ 858 w 1277"/>
                <a:gd name="T15" fmla="*/ 764 h 882"/>
                <a:gd name="T16" fmla="*/ 971 w 1277"/>
                <a:gd name="T17" fmla="*/ 801 h 882"/>
                <a:gd name="T18" fmla="*/ 1082 w 1277"/>
                <a:gd name="T19" fmla="*/ 764 h 882"/>
                <a:gd name="T20" fmla="*/ 1155 w 1277"/>
                <a:gd name="T21" fmla="*/ 656 h 882"/>
                <a:gd name="T22" fmla="*/ 1185 w 1277"/>
                <a:gd name="T23" fmla="*/ 483 h 882"/>
                <a:gd name="T24" fmla="*/ 669 w 1277"/>
                <a:gd name="T25" fmla="*/ 344 h 882"/>
                <a:gd name="T26" fmla="*/ 725 w 1277"/>
                <a:gd name="T27" fmla="*/ 147 h 882"/>
                <a:gd name="T28" fmla="*/ 840 w 1277"/>
                <a:gd name="T29" fmla="*/ 30 h 882"/>
                <a:gd name="T30" fmla="*/ 1005 w 1277"/>
                <a:gd name="T31" fmla="*/ 2 h 882"/>
                <a:gd name="T32" fmla="*/ 1152 w 1277"/>
                <a:gd name="T33" fmla="*/ 68 h 882"/>
                <a:gd name="T34" fmla="*/ 1245 w 1277"/>
                <a:gd name="T35" fmla="*/ 216 h 882"/>
                <a:gd name="T36" fmla="*/ 1277 w 1277"/>
                <a:gd name="T37" fmla="*/ 441 h 882"/>
                <a:gd name="T38" fmla="*/ 1256 w 1277"/>
                <a:gd name="T39" fmla="*/ 627 h 882"/>
                <a:gd name="T40" fmla="*/ 1176 w 1277"/>
                <a:gd name="T41" fmla="*/ 792 h 882"/>
                <a:gd name="T42" fmla="*/ 1040 w 1277"/>
                <a:gd name="T43" fmla="*/ 875 h 882"/>
                <a:gd name="T44" fmla="*/ 869 w 1277"/>
                <a:gd name="T45" fmla="*/ 866 h 882"/>
                <a:gd name="T46" fmla="*/ 744 w 1277"/>
                <a:gd name="T47" fmla="*/ 765 h 882"/>
                <a:gd name="T48" fmla="*/ 675 w 1277"/>
                <a:gd name="T49" fmla="*/ 585 h 882"/>
                <a:gd name="T50" fmla="*/ 41 w 1277"/>
                <a:gd name="T51" fmla="*/ 711 h 882"/>
                <a:gd name="T52" fmla="*/ 95 w 1277"/>
                <a:gd name="T53" fmla="*/ 737 h 882"/>
                <a:gd name="T54" fmla="*/ 225 w 1277"/>
                <a:gd name="T55" fmla="*/ 801 h 882"/>
                <a:gd name="T56" fmla="*/ 363 w 1277"/>
                <a:gd name="T57" fmla="*/ 780 h 882"/>
                <a:gd name="T58" fmla="*/ 429 w 1277"/>
                <a:gd name="T59" fmla="*/ 714 h 882"/>
                <a:gd name="T60" fmla="*/ 441 w 1277"/>
                <a:gd name="T61" fmla="*/ 615 h 882"/>
                <a:gd name="T62" fmla="*/ 360 w 1277"/>
                <a:gd name="T63" fmla="*/ 512 h 882"/>
                <a:gd name="T64" fmla="*/ 152 w 1277"/>
                <a:gd name="T65" fmla="*/ 482 h 882"/>
                <a:gd name="T66" fmla="*/ 128 w 1277"/>
                <a:gd name="T67" fmla="*/ 455 h 882"/>
                <a:gd name="T68" fmla="*/ 153 w 1277"/>
                <a:gd name="T69" fmla="*/ 396 h 882"/>
                <a:gd name="T70" fmla="*/ 345 w 1277"/>
                <a:gd name="T71" fmla="*/ 369 h 882"/>
                <a:gd name="T72" fmla="*/ 416 w 1277"/>
                <a:gd name="T73" fmla="*/ 288 h 882"/>
                <a:gd name="T74" fmla="*/ 410 w 1277"/>
                <a:gd name="T75" fmla="*/ 177 h 882"/>
                <a:gd name="T76" fmla="*/ 350 w 1277"/>
                <a:gd name="T77" fmla="*/ 108 h 882"/>
                <a:gd name="T78" fmla="*/ 228 w 1277"/>
                <a:gd name="T79" fmla="*/ 86 h 882"/>
                <a:gd name="T80" fmla="*/ 93 w 1277"/>
                <a:gd name="T81" fmla="*/ 165 h 882"/>
                <a:gd name="T82" fmla="*/ 30 w 1277"/>
                <a:gd name="T83" fmla="*/ 144 h 882"/>
                <a:gd name="T84" fmla="*/ 47 w 1277"/>
                <a:gd name="T85" fmla="*/ 95 h 882"/>
                <a:gd name="T86" fmla="*/ 209 w 1277"/>
                <a:gd name="T87" fmla="*/ 5 h 882"/>
                <a:gd name="T88" fmla="*/ 407 w 1277"/>
                <a:gd name="T89" fmla="*/ 36 h 882"/>
                <a:gd name="T90" fmla="*/ 488 w 1277"/>
                <a:gd name="T91" fmla="*/ 116 h 882"/>
                <a:gd name="T92" fmla="*/ 518 w 1277"/>
                <a:gd name="T93" fmla="*/ 231 h 882"/>
                <a:gd name="T94" fmla="*/ 483 w 1277"/>
                <a:gd name="T95" fmla="*/ 344 h 882"/>
                <a:gd name="T96" fmla="*/ 389 w 1277"/>
                <a:gd name="T97" fmla="*/ 431 h 882"/>
                <a:gd name="T98" fmla="*/ 507 w 1277"/>
                <a:gd name="T99" fmla="*/ 533 h 882"/>
                <a:gd name="T100" fmla="*/ 539 w 1277"/>
                <a:gd name="T101" fmla="*/ 638 h 882"/>
                <a:gd name="T102" fmla="*/ 509 w 1277"/>
                <a:gd name="T103" fmla="*/ 756 h 882"/>
                <a:gd name="T104" fmla="*/ 425 w 1277"/>
                <a:gd name="T105" fmla="*/ 842 h 882"/>
                <a:gd name="T106" fmla="*/ 260 w 1277"/>
                <a:gd name="T107" fmla="*/ 882 h 882"/>
                <a:gd name="T108" fmla="*/ 57 w 1277"/>
                <a:gd name="T109" fmla="*/ 819 h 882"/>
                <a:gd name="T110" fmla="*/ 2 w 1277"/>
                <a:gd name="T111" fmla="*/ 747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7" h="882">
                  <a:moveTo>
                    <a:pt x="1187" y="441"/>
                  </a:moveTo>
                  <a:lnTo>
                    <a:pt x="1184" y="360"/>
                  </a:lnTo>
                  <a:lnTo>
                    <a:pt x="1172" y="290"/>
                  </a:lnTo>
                  <a:lnTo>
                    <a:pt x="1164" y="257"/>
                  </a:lnTo>
                  <a:lnTo>
                    <a:pt x="1155" y="228"/>
                  </a:lnTo>
                  <a:lnTo>
                    <a:pt x="1143" y="201"/>
                  </a:lnTo>
                  <a:lnTo>
                    <a:pt x="1130" y="176"/>
                  </a:lnTo>
                  <a:lnTo>
                    <a:pt x="1116" y="155"/>
                  </a:lnTo>
                  <a:lnTo>
                    <a:pt x="1100" y="135"/>
                  </a:lnTo>
                  <a:lnTo>
                    <a:pt x="1082" y="120"/>
                  </a:lnTo>
                  <a:lnTo>
                    <a:pt x="1062" y="107"/>
                  </a:lnTo>
                  <a:lnTo>
                    <a:pt x="1041" y="96"/>
                  </a:lnTo>
                  <a:lnTo>
                    <a:pt x="1019" y="89"/>
                  </a:lnTo>
                  <a:lnTo>
                    <a:pt x="995" y="84"/>
                  </a:lnTo>
                  <a:lnTo>
                    <a:pt x="971" y="83"/>
                  </a:lnTo>
                  <a:lnTo>
                    <a:pt x="945" y="84"/>
                  </a:lnTo>
                  <a:lnTo>
                    <a:pt x="921" y="89"/>
                  </a:lnTo>
                  <a:lnTo>
                    <a:pt x="899" y="96"/>
                  </a:lnTo>
                  <a:lnTo>
                    <a:pt x="878" y="107"/>
                  </a:lnTo>
                  <a:lnTo>
                    <a:pt x="858" y="120"/>
                  </a:lnTo>
                  <a:lnTo>
                    <a:pt x="840" y="135"/>
                  </a:lnTo>
                  <a:lnTo>
                    <a:pt x="824" y="155"/>
                  </a:lnTo>
                  <a:lnTo>
                    <a:pt x="810" y="176"/>
                  </a:lnTo>
                  <a:lnTo>
                    <a:pt x="797" y="201"/>
                  </a:lnTo>
                  <a:lnTo>
                    <a:pt x="785" y="228"/>
                  </a:lnTo>
                  <a:lnTo>
                    <a:pt x="776" y="257"/>
                  </a:lnTo>
                  <a:lnTo>
                    <a:pt x="768" y="290"/>
                  </a:lnTo>
                  <a:lnTo>
                    <a:pt x="762" y="324"/>
                  </a:lnTo>
                  <a:lnTo>
                    <a:pt x="758" y="360"/>
                  </a:lnTo>
                  <a:lnTo>
                    <a:pt x="755" y="399"/>
                  </a:lnTo>
                  <a:lnTo>
                    <a:pt x="753" y="441"/>
                  </a:lnTo>
                  <a:lnTo>
                    <a:pt x="758" y="524"/>
                  </a:lnTo>
                  <a:lnTo>
                    <a:pt x="768" y="594"/>
                  </a:lnTo>
                  <a:lnTo>
                    <a:pt x="776" y="627"/>
                  </a:lnTo>
                  <a:lnTo>
                    <a:pt x="785" y="656"/>
                  </a:lnTo>
                  <a:lnTo>
                    <a:pt x="797" y="683"/>
                  </a:lnTo>
                  <a:lnTo>
                    <a:pt x="810" y="708"/>
                  </a:lnTo>
                  <a:lnTo>
                    <a:pt x="824" y="729"/>
                  </a:lnTo>
                  <a:lnTo>
                    <a:pt x="840" y="747"/>
                  </a:lnTo>
                  <a:lnTo>
                    <a:pt x="858" y="764"/>
                  </a:lnTo>
                  <a:lnTo>
                    <a:pt x="878" y="777"/>
                  </a:lnTo>
                  <a:lnTo>
                    <a:pt x="899" y="788"/>
                  </a:lnTo>
                  <a:lnTo>
                    <a:pt x="921" y="795"/>
                  </a:lnTo>
                  <a:lnTo>
                    <a:pt x="945" y="800"/>
                  </a:lnTo>
                  <a:lnTo>
                    <a:pt x="971" y="801"/>
                  </a:lnTo>
                  <a:lnTo>
                    <a:pt x="995" y="800"/>
                  </a:lnTo>
                  <a:lnTo>
                    <a:pt x="1019" y="795"/>
                  </a:lnTo>
                  <a:lnTo>
                    <a:pt x="1041" y="788"/>
                  </a:lnTo>
                  <a:lnTo>
                    <a:pt x="1062" y="777"/>
                  </a:lnTo>
                  <a:lnTo>
                    <a:pt x="1082" y="764"/>
                  </a:lnTo>
                  <a:lnTo>
                    <a:pt x="1100" y="747"/>
                  </a:lnTo>
                  <a:lnTo>
                    <a:pt x="1116" y="729"/>
                  </a:lnTo>
                  <a:lnTo>
                    <a:pt x="1130" y="708"/>
                  </a:lnTo>
                  <a:lnTo>
                    <a:pt x="1143" y="683"/>
                  </a:lnTo>
                  <a:lnTo>
                    <a:pt x="1155" y="656"/>
                  </a:lnTo>
                  <a:lnTo>
                    <a:pt x="1164" y="627"/>
                  </a:lnTo>
                  <a:lnTo>
                    <a:pt x="1172" y="594"/>
                  </a:lnTo>
                  <a:lnTo>
                    <a:pt x="1179" y="560"/>
                  </a:lnTo>
                  <a:lnTo>
                    <a:pt x="1184" y="524"/>
                  </a:lnTo>
                  <a:lnTo>
                    <a:pt x="1185" y="483"/>
                  </a:lnTo>
                  <a:lnTo>
                    <a:pt x="1187" y="441"/>
                  </a:lnTo>
                  <a:close/>
                  <a:moveTo>
                    <a:pt x="663" y="441"/>
                  </a:moveTo>
                  <a:lnTo>
                    <a:pt x="665" y="392"/>
                  </a:lnTo>
                  <a:lnTo>
                    <a:pt x="666" y="366"/>
                  </a:lnTo>
                  <a:lnTo>
                    <a:pt x="669" y="344"/>
                  </a:lnTo>
                  <a:lnTo>
                    <a:pt x="675" y="299"/>
                  </a:lnTo>
                  <a:lnTo>
                    <a:pt x="684" y="257"/>
                  </a:lnTo>
                  <a:lnTo>
                    <a:pt x="696" y="216"/>
                  </a:lnTo>
                  <a:lnTo>
                    <a:pt x="710" y="180"/>
                  </a:lnTo>
                  <a:lnTo>
                    <a:pt x="725" y="147"/>
                  </a:lnTo>
                  <a:lnTo>
                    <a:pt x="744" y="117"/>
                  </a:lnTo>
                  <a:lnTo>
                    <a:pt x="764" y="90"/>
                  </a:lnTo>
                  <a:lnTo>
                    <a:pt x="788" y="68"/>
                  </a:lnTo>
                  <a:lnTo>
                    <a:pt x="813" y="47"/>
                  </a:lnTo>
                  <a:lnTo>
                    <a:pt x="840" y="30"/>
                  </a:lnTo>
                  <a:lnTo>
                    <a:pt x="869" y="18"/>
                  </a:lnTo>
                  <a:lnTo>
                    <a:pt x="900" y="8"/>
                  </a:lnTo>
                  <a:lnTo>
                    <a:pt x="935" y="2"/>
                  </a:lnTo>
                  <a:lnTo>
                    <a:pt x="971" y="0"/>
                  </a:lnTo>
                  <a:lnTo>
                    <a:pt x="1005" y="2"/>
                  </a:lnTo>
                  <a:lnTo>
                    <a:pt x="1040" y="8"/>
                  </a:lnTo>
                  <a:lnTo>
                    <a:pt x="1071" y="18"/>
                  </a:lnTo>
                  <a:lnTo>
                    <a:pt x="1100" y="30"/>
                  </a:lnTo>
                  <a:lnTo>
                    <a:pt x="1128" y="47"/>
                  </a:lnTo>
                  <a:lnTo>
                    <a:pt x="1152" y="68"/>
                  </a:lnTo>
                  <a:lnTo>
                    <a:pt x="1176" y="90"/>
                  </a:lnTo>
                  <a:lnTo>
                    <a:pt x="1196" y="117"/>
                  </a:lnTo>
                  <a:lnTo>
                    <a:pt x="1215" y="147"/>
                  </a:lnTo>
                  <a:lnTo>
                    <a:pt x="1230" y="180"/>
                  </a:lnTo>
                  <a:lnTo>
                    <a:pt x="1245" y="216"/>
                  </a:lnTo>
                  <a:lnTo>
                    <a:pt x="1256" y="257"/>
                  </a:lnTo>
                  <a:lnTo>
                    <a:pt x="1265" y="299"/>
                  </a:lnTo>
                  <a:lnTo>
                    <a:pt x="1271" y="344"/>
                  </a:lnTo>
                  <a:lnTo>
                    <a:pt x="1275" y="392"/>
                  </a:lnTo>
                  <a:lnTo>
                    <a:pt x="1277" y="441"/>
                  </a:lnTo>
                  <a:lnTo>
                    <a:pt x="1275" y="492"/>
                  </a:lnTo>
                  <a:lnTo>
                    <a:pt x="1274" y="516"/>
                  </a:lnTo>
                  <a:lnTo>
                    <a:pt x="1271" y="540"/>
                  </a:lnTo>
                  <a:lnTo>
                    <a:pt x="1265" y="585"/>
                  </a:lnTo>
                  <a:lnTo>
                    <a:pt x="1256" y="627"/>
                  </a:lnTo>
                  <a:lnTo>
                    <a:pt x="1245" y="666"/>
                  </a:lnTo>
                  <a:lnTo>
                    <a:pt x="1230" y="702"/>
                  </a:lnTo>
                  <a:lnTo>
                    <a:pt x="1215" y="735"/>
                  </a:lnTo>
                  <a:lnTo>
                    <a:pt x="1196" y="765"/>
                  </a:lnTo>
                  <a:lnTo>
                    <a:pt x="1176" y="792"/>
                  </a:lnTo>
                  <a:lnTo>
                    <a:pt x="1152" y="816"/>
                  </a:lnTo>
                  <a:lnTo>
                    <a:pt x="1128" y="836"/>
                  </a:lnTo>
                  <a:lnTo>
                    <a:pt x="1100" y="852"/>
                  </a:lnTo>
                  <a:lnTo>
                    <a:pt x="1071" y="866"/>
                  </a:lnTo>
                  <a:lnTo>
                    <a:pt x="1040" y="875"/>
                  </a:lnTo>
                  <a:lnTo>
                    <a:pt x="1005" y="881"/>
                  </a:lnTo>
                  <a:lnTo>
                    <a:pt x="971" y="882"/>
                  </a:lnTo>
                  <a:lnTo>
                    <a:pt x="935" y="881"/>
                  </a:lnTo>
                  <a:lnTo>
                    <a:pt x="900" y="875"/>
                  </a:lnTo>
                  <a:lnTo>
                    <a:pt x="869" y="866"/>
                  </a:lnTo>
                  <a:lnTo>
                    <a:pt x="840" y="852"/>
                  </a:lnTo>
                  <a:lnTo>
                    <a:pt x="813" y="836"/>
                  </a:lnTo>
                  <a:lnTo>
                    <a:pt x="788" y="816"/>
                  </a:lnTo>
                  <a:lnTo>
                    <a:pt x="764" y="792"/>
                  </a:lnTo>
                  <a:lnTo>
                    <a:pt x="744" y="765"/>
                  </a:lnTo>
                  <a:lnTo>
                    <a:pt x="725" y="735"/>
                  </a:lnTo>
                  <a:lnTo>
                    <a:pt x="710" y="702"/>
                  </a:lnTo>
                  <a:lnTo>
                    <a:pt x="696" y="666"/>
                  </a:lnTo>
                  <a:lnTo>
                    <a:pt x="684" y="627"/>
                  </a:lnTo>
                  <a:lnTo>
                    <a:pt x="675" y="585"/>
                  </a:lnTo>
                  <a:lnTo>
                    <a:pt x="669" y="540"/>
                  </a:lnTo>
                  <a:lnTo>
                    <a:pt x="665" y="492"/>
                  </a:lnTo>
                  <a:lnTo>
                    <a:pt x="663" y="441"/>
                  </a:lnTo>
                  <a:close/>
                  <a:moveTo>
                    <a:pt x="8" y="740"/>
                  </a:moveTo>
                  <a:lnTo>
                    <a:pt x="41" y="711"/>
                  </a:lnTo>
                  <a:lnTo>
                    <a:pt x="51" y="705"/>
                  </a:lnTo>
                  <a:lnTo>
                    <a:pt x="60" y="705"/>
                  </a:lnTo>
                  <a:lnTo>
                    <a:pt x="68" y="710"/>
                  </a:lnTo>
                  <a:lnTo>
                    <a:pt x="75" y="717"/>
                  </a:lnTo>
                  <a:lnTo>
                    <a:pt x="95" y="737"/>
                  </a:lnTo>
                  <a:lnTo>
                    <a:pt x="111" y="752"/>
                  </a:lnTo>
                  <a:lnTo>
                    <a:pt x="134" y="767"/>
                  </a:lnTo>
                  <a:lnTo>
                    <a:pt x="159" y="780"/>
                  </a:lnTo>
                  <a:lnTo>
                    <a:pt x="189" y="792"/>
                  </a:lnTo>
                  <a:lnTo>
                    <a:pt x="225" y="801"/>
                  </a:lnTo>
                  <a:lnTo>
                    <a:pt x="263" y="804"/>
                  </a:lnTo>
                  <a:lnTo>
                    <a:pt x="299" y="801"/>
                  </a:lnTo>
                  <a:lnTo>
                    <a:pt x="332" y="794"/>
                  </a:lnTo>
                  <a:lnTo>
                    <a:pt x="348" y="788"/>
                  </a:lnTo>
                  <a:lnTo>
                    <a:pt x="363" y="780"/>
                  </a:lnTo>
                  <a:lnTo>
                    <a:pt x="377" y="773"/>
                  </a:lnTo>
                  <a:lnTo>
                    <a:pt x="390" y="762"/>
                  </a:lnTo>
                  <a:lnTo>
                    <a:pt x="402" y="752"/>
                  </a:lnTo>
                  <a:lnTo>
                    <a:pt x="413" y="740"/>
                  </a:lnTo>
                  <a:lnTo>
                    <a:pt x="429" y="714"/>
                  </a:lnTo>
                  <a:lnTo>
                    <a:pt x="437" y="698"/>
                  </a:lnTo>
                  <a:lnTo>
                    <a:pt x="441" y="683"/>
                  </a:lnTo>
                  <a:lnTo>
                    <a:pt x="444" y="665"/>
                  </a:lnTo>
                  <a:lnTo>
                    <a:pt x="444" y="647"/>
                  </a:lnTo>
                  <a:lnTo>
                    <a:pt x="441" y="615"/>
                  </a:lnTo>
                  <a:lnTo>
                    <a:pt x="432" y="585"/>
                  </a:lnTo>
                  <a:lnTo>
                    <a:pt x="416" y="557"/>
                  </a:lnTo>
                  <a:lnTo>
                    <a:pt x="404" y="545"/>
                  </a:lnTo>
                  <a:lnTo>
                    <a:pt x="392" y="533"/>
                  </a:lnTo>
                  <a:lnTo>
                    <a:pt x="360" y="512"/>
                  </a:lnTo>
                  <a:lnTo>
                    <a:pt x="323" y="495"/>
                  </a:lnTo>
                  <a:lnTo>
                    <a:pt x="276" y="485"/>
                  </a:lnTo>
                  <a:lnTo>
                    <a:pt x="249" y="483"/>
                  </a:lnTo>
                  <a:lnTo>
                    <a:pt x="222" y="482"/>
                  </a:lnTo>
                  <a:lnTo>
                    <a:pt x="152" y="482"/>
                  </a:lnTo>
                  <a:lnTo>
                    <a:pt x="141" y="480"/>
                  </a:lnTo>
                  <a:lnTo>
                    <a:pt x="134" y="476"/>
                  </a:lnTo>
                  <a:lnTo>
                    <a:pt x="131" y="471"/>
                  </a:lnTo>
                  <a:lnTo>
                    <a:pt x="129" y="467"/>
                  </a:lnTo>
                  <a:lnTo>
                    <a:pt x="128" y="455"/>
                  </a:lnTo>
                  <a:lnTo>
                    <a:pt x="128" y="423"/>
                  </a:lnTo>
                  <a:lnTo>
                    <a:pt x="128" y="411"/>
                  </a:lnTo>
                  <a:lnTo>
                    <a:pt x="132" y="402"/>
                  </a:lnTo>
                  <a:lnTo>
                    <a:pt x="141" y="398"/>
                  </a:lnTo>
                  <a:lnTo>
                    <a:pt x="153" y="396"/>
                  </a:lnTo>
                  <a:lnTo>
                    <a:pt x="222" y="396"/>
                  </a:lnTo>
                  <a:lnTo>
                    <a:pt x="270" y="393"/>
                  </a:lnTo>
                  <a:lnTo>
                    <a:pt x="291" y="389"/>
                  </a:lnTo>
                  <a:lnTo>
                    <a:pt x="311" y="384"/>
                  </a:lnTo>
                  <a:lnTo>
                    <a:pt x="345" y="369"/>
                  </a:lnTo>
                  <a:lnTo>
                    <a:pt x="374" y="351"/>
                  </a:lnTo>
                  <a:lnTo>
                    <a:pt x="395" y="329"/>
                  </a:lnTo>
                  <a:lnTo>
                    <a:pt x="404" y="315"/>
                  </a:lnTo>
                  <a:lnTo>
                    <a:pt x="411" y="303"/>
                  </a:lnTo>
                  <a:lnTo>
                    <a:pt x="416" y="288"/>
                  </a:lnTo>
                  <a:lnTo>
                    <a:pt x="420" y="275"/>
                  </a:lnTo>
                  <a:lnTo>
                    <a:pt x="423" y="243"/>
                  </a:lnTo>
                  <a:lnTo>
                    <a:pt x="420" y="209"/>
                  </a:lnTo>
                  <a:lnTo>
                    <a:pt x="416" y="192"/>
                  </a:lnTo>
                  <a:lnTo>
                    <a:pt x="410" y="177"/>
                  </a:lnTo>
                  <a:lnTo>
                    <a:pt x="395" y="149"/>
                  </a:lnTo>
                  <a:lnTo>
                    <a:pt x="386" y="137"/>
                  </a:lnTo>
                  <a:lnTo>
                    <a:pt x="374" y="126"/>
                  </a:lnTo>
                  <a:lnTo>
                    <a:pt x="363" y="117"/>
                  </a:lnTo>
                  <a:lnTo>
                    <a:pt x="350" y="108"/>
                  </a:lnTo>
                  <a:lnTo>
                    <a:pt x="336" y="101"/>
                  </a:lnTo>
                  <a:lnTo>
                    <a:pt x="321" y="95"/>
                  </a:lnTo>
                  <a:lnTo>
                    <a:pt x="291" y="86"/>
                  </a:lnTo>
                  <a:lnTo>
                    <a:pt x="258" y="84"/>
                  </a:lnTo>
                  <a:lnTo>
                    <a:pt x="228" y="86"/>
                  </a:lnTo>
                  <a:lnTo>
                    <a:pt x="200" y="92"/>
                  </a:lnTo>
                  <a:lnTo>
                    <a:pt x="176" y="101"/>
                  </a:lnTo>
                  <a:lnTo>
                    <a:pt x="153" y="113"/>
                  </a:lnTo>
                  <a:lnTo>
                    <a:pt x="119" y="140"/>
                  </a:lnTo>
                  <a:lnTo>
                    <a:pt x="93" y="165"/>
                  </a:lnTo>
                  <a:lnTo>
                    <a:pt x="87" y="171"/>
                  </a:lnTo>
                  <a:lnTo>
                    <a:pt x="78" y="174"/>
                  </a:lnTo>
                  <a:lnTo>
                    <a:pt x="69" y="174"/>
                  </a:lnTo>
                  <a:lnTo>
                    <a:pt x="60" y="168"/>
                  </a:lnTo>
                  <a:lnTo>
                    <a:pt x="30" y="144"/>
                  </a:lnTo>
                  <a:lnTo>
                    <a:pt x="24" y="137"/>
                  </a:lnTo>
                  <a:lnTo>
                    <a:pt x="23" y="128"/>
                  </a:lnTo>
                  <a:lnTo>
                    <a:pt x="26" y="119"/>
                  </a:lnTo>
                  <a:lnTo>
                    <a:pt x="30" y="111"/>
                  </a:lnTo>
                  <a:lnTo>
                    <a:pt x="47" y="95"/>
                  </a:lnTo>
                  <a:lnTo>
                    <a:pt x="66" y="77"/>
                  </a:lnTo>
                  <a:lnTo>
                    <a:pt x="93" y="56"/>
                  </a:lnTo>
                  <a:lnTo>
                    <a:pt x="126" y="36"/>
                  </a:lnTo>
                  <a:lnTo>
                    <a:pt x="165" y="18"/>
                  </a:lnTo>
                  <a:lnTo>
                    <a:pt x="209" y="5"/>
                  </a:lnTo>
                  <a:lnTo>
                    <a:pt x="233" y="2"/>
                  </a:lnTo>
                  <a:lnTo>
                    <a:pt x="258" y="0"/>
                  </a:lnTo>
                  <a:lnTo>
                    <a:pt x="314" y="5"/>
                  </a:lnTo>
                  <a:lnTo>
                    <a:pt x="363" y="17"/>
                  </a:lnTo>
                  <a:lnTo>
                    <a:pt x="407" y="36"/>
                  </a:lnTo>
                  <a:lnTo>
                    <a:pt x="428" y="48"/>
                  </a:lnTo>
                  <a:lnTo>
                    <a:pt x="446" y="63"/>
                  </a:lnTo>
                  <a:lnTo>
                    <a:pt x="461" y="78"/>
                  </a:lnTo>
                  <a:lnTo>
                    <a:pt x="476" y="96"/>
                  </a:lnTo>
                  <a:lnTo>
                    <a:pt x="488" y="116"/>
                  </a:lnTo>
                  <a:lnTo>
                    <a:pt x="498" y="135"/>
                  </a:lnTo>
                  <a:lnTo>
                    <a:pt x="507" y="158"/>
                  </a:lnTo>
                  <a:lnTo>
                    <a:pt x="513" y="180"/>
                  </a:lnTo>
                  <a:lnTo>
                    <a:pt x="516" y="206"/>
                  </a:lnTo>
                  <a:lnTo>
                    <a:pt x="518" y="231"/>
                  </a:lnTo>
                  <a:lnTo>
                    <a:pt x="515" y="266"/>
                  </a:lnTo>
                  <a:lnTo>
                    <a:pt x="510" y="284"/>
                  </a:lnTo>
                  <a:lnTo>
                    <a:pt x="506" y="299"/>
                  </a:lnTo>
                  <a:lnTo>
                    <a:pt x="492" y="330"/>
                  </a:lnTo>
                  <a:lnTo>
                    <a:pt x="483" y="344"/>
                  </a:lnTo>
                  <a:lnTo>
                    <a:pt x="474" y="357"/>
                  </a:lnTo>
                  <a:lnTo>
                    <a:pt x="455" y="381"/>
                  </a:lnTo>
                  <a:lnTo>
                    <a:pt x="432" y="402"/>
                  </a:lnTo>
                  <a:lnTo>
                    <a:pt x="410" y="417"/>
                  </a:lnTo>
                  <a:lnTo>
                    <a:pt x="389" y="431"/>
                  </a:lnTo>
                  <a:lnTo>
                    <a:pt x="411" y="443"/>
                  </a:lnTo>
                  <a:lnTo>
                    <a:pt x="437" y="459"/>
                  </a:lnTo>
                  <a:lnTo>
                    <a:pt x="462" y="480"/>
                  </a:lnTo>
                  <a:lnTo>
                    <a:pt x="486" y="504"/>
                  </a:lnTo>
                  <a:lnTo>
                    <a:pt x="507" y="533"/>
                  </a:lnTo>
                  <a:lnTo>
                    <a:pt x="524" y="564"/>
                  </a:lnTo>
                  <a:lnTo>
                    <a:pt x="530" y="581"/>
                  </a:lnTo>
                  <a:lnTo>
                    <a:pt x="536" y="599"/>
                  </a:lnTo>
                  <a:lnTo>
                    <a:pt x="539" y="618"/>
                  </a:lnTo>
                  <a:lnTo>
                    <a:pt x="539" y="638"/>
                  </a:lnTo>
                  <a:lnTo>
                    <a:pt x="539" y="663"/>
                  </a:lnTo>
                  <a:lnTo>
                    <a:pt x="534" y="689"/>
                  </a:lnTo>
                  <a:lnTo>
                    <a:pt x="528" y="711"/>
                  </a:lnTo>
                  <a:lnTo>
                    <a:pt x="519" y="734"/>
                  </a:lnTo>
                  <a:lnTo>
                    <a:pt x="509" y="756"/>
                  </a:lnTo>
                  <a:lnTo>
                    <a:pt x="497" y="776"/>
                  </a:lnTo>
                  <a:lnTo>
                    <a:pt x="482" y="795"/>
                  </a:lnTo>
                  <a:lnTo>
                    <a:pt x="465" y="812"/>
                  </a:lnTo>
                  <a:lnTo>
                    <a:pt x="446" y="827"/>
                  </a:lnTo>
                  <a:lnTo>
                    <a:pt x="425" y="842"/>
                  </a:lnTo>
                  <a:lnTo>
                    <a:pt x="401" y="854"/>
                  </a:lnTo>
                  <a:lnTo>
                    <a:pt x="377" y="864"/>
                  </a:lnTo>
                  <a:lnTo>
                    <a:pt x="350" y="872"/>
                  </a:lnTo>
                  <a:lnTo>
                    <a:pt x="321" y="878"/>
                  </a:lnTo>
                  <a:lnTo>
                    <a:pt x="260" y="882"/>
                  </a:lnTo>
                  <a:lnTo>
                    <a:pt x="206" y="879"/>
                  </a:lnTo>
                  <a:lnTo>
                    <a:pt x="158" y="869"/>
                  </a:lnTo>
                  <a:lnTo>
                    <a:pt x="119" y="855"/>
                  </a:lnTo>
                  <a:lnTo>
                    <a:pt x="86" y="839"/>
                  </a:lnTo>
                  <a:lnTo>
                    <a:pt x="57" y="819"/>
                  </a:lnTo>
                  <a:lnTo>
                    <a:pt x="36" y="801"/>
                  </a:lnTo>
                  <a:lnTo>
                    <a:pt x="6" y="770"/>
                  </a:lnTo>
                  <a:lnTo>
                    <a:pt x="2" y="762"/>
                  </a:lnTo>
                  <a:lnTo>
                    <a:pt x="0" y="755"/>
                  </a:lnTo>
                  <a:lnTo>
                    <a:pt x="2" y="747"/>
                  </a:lnTo>
                  <a:lnTo>
                    <a:pt x="8" y="740"/>
                  </a:lnTo>
                  <a:close/>
                </a:path>
              </a:pathLst>
            </a:custGeom>
            <a:solidFill>
              <a:srgbClr val="A1C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68F1C40-7AE0-4CB7-BEEE-CD373C9B1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8900" y="835026"/>
              <a:ext cx="1582738" cy="1582738"/>
            </a:xfrm>
            <a:custGeom>
              <a:avLst/>
              <a:gdLst>
                <a:gd name="T0" fmla="*/ 2838 w 2992"/>
                <a:gd name="T1" fmla="*/ 1448 h 2990"/>
                <a:gd name="T2" fmla="*/ 2914 w 2992"/>
                <a:gd name="T3" fmla="*/ 1686 h 2990"/>
                <a:gd name="T4" fmla="*/ 2712 w 2992"/>
                <a:gd name="T5" fmla="*/ 1539 h 2990"/>
                <a:gd name="T6" fmla="*/ 2004 w 2992"/>
                <a:gd name="T7" fmla="*/ 557 h 2990"/>
                <a:gd name="T8" fmla="*/ 2080 w 2992"/>
                <a:gd name="T9" fmla="*/ 317 h 2990"/>
                <a:gd name="T10" fmla="*/ 2332 w 2992"/>
                <a:gd name="T11" fmla="*/ 317 h 2990"/>
                <a:gd name="T12" fmla="*/ 2130 w 2992"/>
                <a:gd name="T13" fmla="*/ 465 h 2990"/>
                <a:gd name="T14" fmla="*/ 1419 w 2992"/>
                <a:gd name="T15" fmla="*/ 240 h 2990"/>
                <a:gd name="T16" fmla="*/ 1497 w 2992"/>
                <a:gd name="T17" fmla="*/ 0 h 2990"/>
                <a:gd name="T18" fmla="*/ 1575 w 2992"/>
                <a:gd name="T19" fmla="*/ 240 h 2990"/>
                <a:gd name="T20" fmla="*/ 1371 w 2992"/>
                <a:gd name="T21" fmla="*/ 389 h 2990"/>
                <a:gd name="T22" fmla="*/ 2223 w 2992"/>
                <a:gd name="T23" fmla="*/ 2667 h 2990"/>
                <a:gd name="T24" fmla="*/ 2019 w 2992"/>
                <a:gd name="T25" fmla="*/ 2814 h 2990"/>
                <a:gd name="T26" fmla="*/ 2097 w 2992"/>
                <a:gd name="T27" fmla="*/ 2574 h 2990"/>
                <a:gd name="T28" fmla="*/ 1371 w 2992"/>
                <a:gd name="T29" fmla="*/ 2990 h 2990"/>
                <a:gd name="T30" fmla="*/ 1449 w 2992"/>
                <a:gd name="T31" fmla="*/ 2750 h 2990"/>
                <a:gd name="T32" fmla="*/ 1701 w 2992"/>
                <a:gd name="T33" fmla="*/ 2750 h 2990"/>
                <a:gd name="T34" fmla="*/ 1497 w 2992"/>
                <a:gd name="T35" fmla="*/ 2898 h 2990"/>
                <a:gd name="T36" fmla="*/ 2538 w 2992"/>
                <a:gd name="T37" fmla="*/ 2199 h 2990"/>
                <a:gd name="T38" fmla="*/ 2616 w 2992"/>
                <a:gd name="T39" fmla="*/ 1959 h 2990"/>
                <a:gd name="T40" fmla="*/ 2694 w 2992"/>
                <a:gd name="T41" fmla="*/ 2199 h 2990"/>
                <a:gd name="T42" fmla="*/ 2490 w 2992"/>
                <a:gd name="T43" fmla="*/ 2346 h 2990"/>
                <a:gd name="T44" fmla="*/ 2415 w 2992"/>
                <a:gd name="T45" fmla="*/ 786 h 2990"/>
                <a:gd name="T46" fmla="*/ 2668 w 2992"/>
                <a:gd name="T47" fmla="*/ 786 h 2990"/>
                <a:gd name="T48" fmla="*/ 2745 w 2992"/>
                <a:gd name="T49" fmla="*/ 1026 h 2990"/>
                <a:gd name="T50" fmla="*/ 408 w 2992"/>
                <a:gd name="T51" fmla="*/ 2111 h 2990"/>
                <a:gd name="T52" fmla="*/ 486 w 2992"/>
                <a:gd name="T53" fmla="*/ 2351 h 2990"/>
                <a:gd name="T54" fmla="*/ 283 w 2992"/>
                <a:gd name="T55" fmla="*/ 2202 h 2990"/>
                <a:gd name="T56" fmla="*/ 360 w 2992"/>
                <a:gd name="T57" fmla="*/ 1964 h 2990"/>
                <a:gd name="T58" fmla="*/ 126 w 2992"/>
                <a:gd name="T59" fmla="*/ 1547 h 2990"/>
                <a:gd name="T60" fmla="*/ 204 w 2992"/>
                <a:gd name="T61" fmla="*/ 1308 h 2990"/>
                <a:gd name="T62" fmla="*/ 282 w 2992"/>
                <a:gd name="T63" fmla="*/ 1547 h 2990"/>
                <a:gd name="T64" fmla="*/ 78 w 2992"/>
                <a:gd name="T65" fmla="*/ 1695 h 2990"/>
                <a:gd name="T66" fmla="*/ 151 w 2992"/>
                <a:gd name="T67" fmla="*/ 809 h 2990"/>
                <a:gd name="T68" fmla="*/ 403 w 2992"/>
                <a:gd name="T69" fmla="*/ 809 h 2990"/>
                <a:gd name="T70" fmla="*/ 481 w 2992"/>
                <a:gd name="T71" fmla="*/ 1049 h 2990"/>
                <a:gd name="T72" fmla="*/ 705 w 2992"/>
                <a:gd name="T73" fmla="*/ 557 h 2990"/>
                <a:gd name="T74" fmla="*/ 783 w 2992"/>
                <a:gd name="T75" fmla="*/ 317 h 2990"/>
                <a:gd name="T76" fmla="*/ 1035 w 2992"/>
                <a:gd name="T77" fmla="*/ 317 h 2990"/>
                <a:gd name="T78" fmla="*/ 831 w 2992"/>
                <a:gd name="T79" fmla="*/ 465 h 2990"/>
                <a:gd name="T80" fmla="*/ 754 w 2992"/>
                <a:gd name="T81" fmla="*/ 2669 h 2990"/>
                <a:gd name="T82" fmla="*/ 831 w 2992"/>
                <a:gd name="T83" fmla="*/ 2429 h 2990"/>
                <a:gd name="T84" fmla="*/ 909 w 2992"/>
                <a:gd name="T85" fmla="*/ 2669 h 2990"/>
                <a:gd name="T86" fmla="*/ 705 w 2992"/>
                <a:gd name="T87" fmla="*/ 2817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92" h="2990">
                  <a:moveTo>
                    <a:pt x="2740" y="1448"/>
                  </a:moveTo>
                  <a:lnTo>
                    <a:pt x="2790" y="1299"/>
                  </a:lnTo>
                  <a:lnTo>
                    <a:pt x="2838" y="1448"/>
                  </a:lnTo>
                  <a:lnTo>
                    <a:pt x="2992" y="1448"/>
                  </a:lnTo>
                  <a:lnTo>
                    <a:pt x="2868" y="1539"/>
                  </a:lnTo>
                  <a:lnTo>
                    <a:pt x="2914" y="1686"/>
                  </a:lnTo>
                  <a:lnTo>
                    <a:pt x="2790" y="1595"/>
                  </a:lnTo>
                  <a:lnTo>
                    <a:pt x="2664" y="1686"/>
                  </a:lnTo>
                  <a:lnTo>
                    <a:pt x="2712" y="1539"/>
                  </a:lnTo>
                  <a:lnTo>
                    <a:pt x="2586" y="1448"/>
                  </a:lnTo>
                  <a:lnTo>
                    <a:pt x="2740" y="1448"/>
                  </a:lnTo>
                  <a:close/>
                  <a:moveTo>
                    <a:pt x="2004" y="557"/>
                  </a:moveTo>
                  <a:lnTo>
                    <a:pt x="2052" y="408"/>
                  </a:lnTo>
                  <a:lnTo>
                    <a:pt x="1926" y="317"/>
                  </a:lnTo>
                  <a:lnTo>
                    <a:pt x="2080" y="317"/>
                  </a:lnTo>
                  <a:lnTo>
                    <a:pt x="2130" y="168"/>
                  </a:lnTo>
                  <a:lnTo>
                    <a:pt x="2178" y="317"/>
                  </a:lnTo>
                  <a:lnTo>
                    <a:pt x="2332" y="317"/>
                  </a:lnTo>
                  <a:lnTo>
                    <a:pt x="2206" y="408"/>
                  </a:lnTo>
                  <a:lnTo>
                    <a:pt x="2254" y="557"/>
                  </a:lnTo>
                  <a:lnTo>
                    <a:pt x="2130" y="465"/>
                  </a:lnTo>
                  <a:lnTo>
                    <a:pt x="2004" y="557"/>
                  </a:lnTo>
                  <a:close/>
                  <a:moveTo>
                    <a:pt x="1371" y="389"/>
                  </a:moveTo>
                  <a:lnTo>
                    <a:pt x="1419" y="240"/>
                  </a:lnTo>
                  <a:lnTo>
                    <a:pt x="1293" y="150"/>
                  </a:lnTo>
                  <a:lnTo>
                    <a:pt x="1449" y="149"/>
                  </a:lnTo>
                  <a:lnTo>
                    <a:pt x="1497" y="0"/>
                  </a:lnTo>
                  <a:lnTo>
                    <a:pt x="1545" y="149"/>
                  </a:lnTo>
                  <a:lnTo>
                    <a:pt x="1701" y="149"/>
                  </a:lnTo>
                  <a:lnTo>
                    <a:pt x="1575" y="240"/>
                  </a:lnTo>
                  <a:lnTo>
                    <a:pt x="1623" y="389"/>
                  </a:lnTo>
                  <a:lnTo>
                    <a:pt x="1497" y="297"/>
                  </a:lnTo>
                  <a:lnTo>
                    <a:pt x="1371" y="389"/>
                  </a:lnTo>
                  <a:close/>
                  <a:moveTo>
                    <a:pt x="2193" y="2574"/>
                  </a:moveTo>
                  <a:lnTo>
                    <a:pt x="2349" y="2574"/>
                  </a:lnTo>
                  <a:lnTo>
                    <a:pt x="2223" y="2667"/>
                  </a:lnTo>
                  <a:lnTo>
                    <a:pt x="2271" y="2814"/>
                  </a:lnTo>
                  <a:lnTo>
                    <a:pt x="2145" y="2723"/>
                  </a:lnTo>
                  <a:lnTo>
                    <a:pt x="2019" y="2814"/>
                  </a:lnTo>
                  <a:lnTo>
                    <a:pt x="2067" y="2667"/>
                  </a:lnTo>
                  <a:lnTo>
                    <a:pt x="1941" y="2574"/>
                  </a:lnTo>
                  <a:lnTo>
                    <a:pt x="2097" y="2574"/>
                  </a:lnTo>
                  <a:lnTo>
                    <a:pt x="2145" y="2427"/>
                  </a:lnTo>
                  <a:lnTo>
                    <a:pt x="2193" y="2574"/>
                  </a:lnTo>
                  <a:close/>
                  <a:moveTo>
                    <a:pt x="1371" y="2990"/>
                  </a:moveTo>
                  <a:lnTo>
                    <a:pt x="1419" y="2843"/>
                  </a:lnTo>
                  <a:lnTo>
                    <a:pt x="1293" y="2750"/>
                  </a:lnTo>
                  <a:lnTo>
                    <a:pt x="1449" y="2750"/>
                  </a:lnTo>
                  <a:lnTo>
                    <a:pt x="1497" y="2603"/>
                  </a:lnTo>
                  <a:lnTo>
                    <a:pt x="1545" y="2750"/>
                  </a:lnTo>
                  <a:lnTo>
                    <a:pt x="1701" y="2750"/>
                  </a:lnTo>
                  <a:lnTo>
                    <a:pt x="1575" y="2843"/>
                  </a:lnTo>
                  <a:lnTo>
                    <a:pt x="1623" y="2990"/>
                  </a:lnTo>
                  <a:lnTo>
                    <a:pt x="1497" y="2898"/>
                  </a:lnTo>
                  <a:lnTo>
                    <a:pt x="1371" y="2990"/>
                  </a:lnTo>
                  <a:close/>
                  <a:moveTo>
                    <a:pt x="2490" y="2346"/>
                  </a:moveTo>
                  <a:lnTo>
                    <a:pt x="2538" y="2199"/>
                  </a:lnTo>
                  <a:lnTo>
                    <a:pt x="2412" y="2106"/>
                  </a:lnTo>
                  <a:lnTo>
                    <a:pt x="2568" y="2106"/>
                  </a:lnTo>
                  <a:lnTo>
                    <a:pt x="2616" y="1959"/>
                  </a:lnTo>
                  <a:lnTo>
                    <a:pt x="2664" y="2106"/>
                  </a:lnTo>
                  <a:lnTo>
                    <a:pt x="2820" y="2106"/>
                  </a:lnTo>
                  <a:lnTo>
                    <a:pt x="2694" y="2199"/>
                  </a:lnTo>
                  <a:lnTo>
                    <a:pt x="2742" y="2346"/>
                  </a:lnTo>
                  <a:lnTo>
                    <a:pt x="2616" y="2255"/>
                  </a:lnTo>
                  <a:lnTo>
                    <a:pt x="2490" y="2346"/>
                  </a:lnTo>
                  <a:close/>
                  <a:moveTo>
                    <a:pt x="2493" y="1026"/>
                  </a:moveTo>
                  <a:lnTo>
                    <a:pt x="2542" y="878"/>
                  </a:lnTo>
                  <a:lnTo>
                    <a:pt x="2415" y="786"/>
                  </a:lnTo>
                  <a:lnTo>
                    <a:pt x="2571" y="786"/>
                  </a:lnTo>
                  <a:lnTo>
                    <a:pt x="2619" y="638"/>
                  </a:lnTo>
                  <a:lnTo>
                    <a:pt x="2668" y="786"/>
                  </a:lnTo>
                  <a:lnTo>
                    <a:pt x="2823" y="786"/>
                  </a:lnTo>
                  <a:lnTo>
                    <a:pt x="2697" y="878"/>
                  </a:lnTo>
                  <a:lnTo>
                    <a:pt x="2745" y="1026"/>
                  </a:lnTo>
                  <a:lnTo>
                    <a:pt x="2619" y="935"/>
                  </a:lnTo>
                  <a:lnTo>
                    <a:pt x="2493" y="1026"/>
                  </a:lnTo>
                  <a:close/>
                  <a:moveTo>
                    <a:pt x="408" y="2111"/>
                  </a:moveTo>
                  <a:lnTo>
                    <a:pt x="564" y="2111"/>
                  </a:lnTo>
                  <a:lnTo>
                    <a:pt x="438" y="2202"/>
                  </a:lnTo>
                  <a:lnTo>
                    <a:pt x="486" y="2351"/>
                  </a:lnTo>
                  <a:lnTo>
                    <a:pt x="360" y="2259"/>
                  </a:lnTo>
                  <a:lnTo>
                    <a:pt x="234" y="2351"/>
                  </a:lnTo>
                  <a:lnTo>
                    <a:pt x="283" y="2202"/>
                  </a:lnTo>
                  <a:lnTo>
                    <a:pt x="157" y="2111"/>
                  </a:lnTo>
                  <a:lnTo>
                    <a:pt x="312" y="2111"/>
                  </a:lnTo>
                  <a:lnTo>
                    <a:pt x="360" y="1964"/>
                  </a:lnTo>
                  <a:lnTo>
                    <a:pt x="408" y="2111"/>
                  </a:lnTo>
                  <a:close/>
                  <a:moveTo>
                    <a:pt x="78" y="1695"/>
                  </a:moveTo>
                  <a:lnTo>
                    <a:pt x="126" y="1547"/>
                  </a:lnTo>
                  <a:lnTo>
                    <a:pt x="0" y="1455"/>
                  </a:lnTo>
                  <a:lnTo>
                    <a:pt x="156" y="1455"/>
                  </a:lnTo>
                  <a:lnTo>
                    <a:pt x="204" y="1308"/>
                  </a:lnTo>
                  <a:lnTo>
                    <a:pt x="252" y="1455"/>
                  </a:lnTo>
                  <a:lnTo>
                    <a:pt x="408" y="1455"/>
                  </a:lnTo>
                  <a:lnTo>
                    <a:pt x="282" y="1547"/>
                  </a:lnTo>
                  <a:lnTo>
                    <a:pt x="330" y="1695"/>
                  </a:lnTo>
                  <a:lnTo>
                    <a:pt x="204" y="1604"/>
                  </a:lnTo>
                  <a:lnTo>
                    <a:pt x="78" y="1695"/>
                  </a:lnTo>
                  <a:close/>
                  <a:moveTo>
                    <a:pt x="229" y="1049"/>
                  </a:moveTo>
                  <a:lnTo>
                    <a:pt x="277" y="900"/>
                  </a:lnTo>
                  <a:lnTo>
                    <a:pt x="151" y="809"/>
                  </a:lnTo>
                  <a:lnTo>
                    <a:pt x="307" y="809"/>
                  </a:lnTo>
                  <a:lnTo>
                    <a:pt x="355" y="660"/>
                  </a:lnTo>
                  <a:lnTo>
                    <a:pt x="403" y="809"/>
                  </a:lnTo>
                  <a:lnTo>
                    <a:pt x="559" y="809"/>
                  </a:lnTo>
                  <a:lnTo>
                    <a:pt x="433" y="900"/>
                  </a:lnTo>
                  <a:lnTo>
                    <a:pt x="481" y="1049"/>
                  </a:lnTo>
                  <a:lnTo>
                    <a:pt x="355" y="957"/>
                  </a:lnTo>
                  <a:lnTo>
                    <a:pt x="229" y="1049"/>
                  </a:lnTo>
                  <a:close/>
                  <a:moveTo>
                    <a:pt x="705" y="557"/>
                  </a:moveTo>
                  <a:lnTo>
                    <a:pt x="754" y="408"/>
                  </a:lnTo>
                  <a:lnTo>
                    <a:pt x="628" y="317"/>
                  </a:lnTo>
                  <a:lnTo>
                    <a:pt x="783" y="317"/>
                  </a:lnTo>
                  <a:lnTo>
                    <a:pt x="831" y="168"/>
                  </a:lnTo>
                  <a:lnTo>
                    <a:pt x="879" y="317"/>
                  </a:lnTo>
                  <a:lnTo>
                    <a:pt x="1035" y="317"/>
                  </a:lnTo>
                  <a:lnTo>
                    <a:pt x="909" y="408"/>
                  </a:lnTo>
                  <a:lnTo>
                    <a:pt x="957" y="557"/>
                  </a:lnTo>
                  <a:lnTo>
                    <a:pt x="831" y="465"/>
                  </a:lnTo>
                  <a:lnTo>
                    <a:pt x="705" y="557"/>
                  </a:lnTo>
                  <a:close/>
                  <a:moveTo>
                    <a:pt x="705" y="2817"/>
                  </a:moveTo>
                  <a:lnTo>
                    <a:pt x="754" y="2669"/>
                  </a:lnTo>
                  <a:lnTo>
                    <a:pt x="628" y="2577"/>
                  </a:lnTo>
                  <a:lnTo>
                    <a:pt x="783" y="2577"/>
                  </a:lnTo>
                  <a:lnTo>
                    <a:pt x="831" y="2429"/>
                  </a:lnTo>
                  <a:lnTo>
                    <a:pt x="879" y="2577"/>
                  </a:lnTo>
                  <a:lnTo>
                    <a:pt x="1035" y="2577"/>
                  </a:lnTo>
                  <a:lnTo>
                    <a:pt x="909" y="2669"/>
                  </a:lnTo>
                  <a:lnTo>
                    <a:pt x="957" y="2817"/>
                  </a:lnTo>
                  <a:lnTo>
                    <a:pt x="831" y="2726"/>
                  </a:lnTo>
                  <a:lnTo>
                    <a:pt x="705" y="2817"/>
                  </a:lnTo>
                  <a:close/>
                </a:path>
              </a:pathLst>
            </a:custGeom>
            <a:solidFill>
              <a:srgbClr val="83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40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9766-0DEF-4DC6-BF35-EF85F5B407B1}" type="datetime1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Joe Ayala - WGS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46A-BDF6-478F-96A5-81B6E525D8B8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3600" y="-3600"/>
            <a:ext cx="3080451" cy="412009"/>
          </a:xfrm>
        </p:spPr>
        <p:txBody>
          <a:bodyPr/>
          <a:lstStyle/>
          <a:p>
            <a:r>
              <a:rPr lang="it-IT" dirty="0"/>
              <a:t>99,9% methane recovery</a:t>
            </a:r>
            <a:endParaRPr lang="en-GB" dirty="0"/>
          </a:p>
        </p:txBody>
      </p:sp>
      <p:pic>
        <p:nvPicPr>
          <p:cNvPr id="8" name="Picture Placeholder 1">
            <a:extLst>
              <a:ext uri="{FF2B5EF4-FFF2-40B4-BE49-F238E27FC236}">
                <a16:creationId xmlns:a16="http://schemas.microsoft.com/office/drawing/2014/main" id="{7D030D06-D8F7-4CB7-8EAD-8BB7C39C7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8"/>
          <a:stretch/>
        </p:blipFill>
        <p:spPr bwMode="ltGray">
          <a:xfrm>
            <a:off x="0" y="1844675"/>
            <a:ext cx="12192001" cy="2089150"/>
          </a:xfrm>
          <a:custGeom>
            <a:avLst/>
            <a:gdLst>
              <a:gd name="connsiteX0" fmla="*/ 0 w 4463369"/>
              <a:gd name="connsiteY0" fmla="*/ 423863 h 423863"/>
              <a:gd name="connsiteX1" fmla="*/ 247481 w 4463369"/>
              <a:gd name="connsiteY1" fmla="*/ 0 h 423863"/>
              <a:gd name="connsiteX2" fmla="*/ 4463369 w 4463369"/>
              <a:gd name="connsiteY2" fmla="*/ 0 h 423863"/>
              <a:gd name="connsiteX3" fmla="*/ 4215888 w 4463369"/>
              <a:gd name="connsiteY3" fmla="*/ 423863 h 423863"/>
              <a:gd name="connsiteX4" fmla="*/ 0 w 4463369"/>
              <a:gd name="connsiteY4" fmla="*/ 423863 h 423863"/>
              <a:gd name="connsiteX0" fmla="*/ 0 w 4223883"/>
              <a:gd name="connsiteY0" fmla="*/ 412978 h 423863"/>
              <a:gd name="connsiteX1" fmla="*/ 7995 w 4223883"/>
              <a:gd name="connsiteY1" fmla="*/ 0 h 423863"/>
              <a:gd name="connsiteX2" fmla="*/ 4223883 w 4223883"/>
              <a:gd name="connsiteY2" fmla="*/ 0 h 423863"/>
              <a:gd name="connsiteX3" fmla="*/ 3976402 w 4223883"/>
              <a:gd name="connsiteY3" fmla="*/ 423863 h 423863"/>
              <a:gd name="connsiteX4" fmla="*/ 0 w 4223883"/>
              <a:gd name="connsiteY4" fmla="*/ 412978 h 423863"/>
              <a:gd name="connsiteX0" fmla="*/ 0 w 4223883"/>
              <a:gd name="connsiteY0" fmla="*/ 412978 h 435062"/>
              <a:gd name="connsiteX1" fmla="*/ 7995 w 4223883"/>
              <a:gd name="connsiteY1" fmla="*/ 0 h 435062"/>
              <a:gd name="connsiteX2" fmla="*/ 4223883 w 4223883"/>
              <a:gd name="connsiteY2" fmla="*/ 0 h 435062"/>
              <a:gd name="connsiteX3" fmla="*/ 4118977 w 4223883"/>
              <a:gd name="connsiteY3" fmla="*/ 435062 h 435062"/>
              <a:gd name="connsiteX4" fmla="*/ 0 w 4223883"/>
              <a:gd name="connsiteY4" fmla="*/ 412978 h 435062"/>
              <a:gd name="connsiteX0" fmla="*/ 0 w 4251763"/>
              <a:gd name="connsiteY0" fmla="*/ 412978 h 435062"/>
              <a:gd name="connsiteX1" fmla="*/ 7995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12978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12978 h 435062"/>
              <a:gd name="connsiteX0" fmla="*/ 0 w 4251763"/>
              <a:gd name="connsiteY0" fmla="*/ 420522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20522 h 435062"/>
              <a:gd name="connsiteX0" fmla="*/ 0 w 4251763"/>
              <a:gd name="connsiteY0" fmla="*/ 438123 h 438123"/>
              <a:gd name="connsiteX1" fmla="*/ 1347 w 4251763"/>
              <a:gd name="connsiteY1" fmla="*/ 0 h 438123"/>
              <a:gd name="connsiteX2" fmla="*/ 4251763 w 4251763"/>
              <a:gd name="connsiteY2" fmla="*/ 3266 h 438123"/>
              <a:gd name="connsiteX3" fmla="*/ 4118977 w 4251763"/>
              <a:gd name="connsiteY3" fmla="*/ 435062 h 438123"/>
              <a:gd name="connsiteX4" fmla="*/ 0 w 4251763"/>
              <a:gd name="connsiteY4" fmla="*/ 438123 h 438123"/>
              <a:gd name="connsiteX0" fmla="*/ 0 w 4251763"/>
              <a:gd name="connsiteY0" fmla="*/ 433093 h 435062"/>
              <a:gd name="connsiteX1" fmla="*/ 1347 w 4251763"/>
              <a:gd name="connsiteY1" fmla="*/ 0 h 435062"/>
              <a:gd name="connsiteX2" fmla="*/ 4251763 w 4251763"/>
              <a:gd name="connsiteY2" fmla="*/ 3266 h 435062"/>
              <a:gd name="connsiteX3" fmla="*/ 4118977 w 4251763"/>
              <a:gd name="connsiteY3" fmla="*/ 435062 h 435062"/>
              <a:gd name="connsiteX4" fmla="*/ 0 w 4251763"/>
              <a:gd name="connsiteY4" fmla="*/ 433093 h 435062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33093 h 433093"/>
              <a:gd name="connsiteX1" fmla="*/ 1347 w 4251763"/>
              <a:gd name="connsiteY1" fmla="*/ 0 h 433093"/>
              <a:gd name="connsiteX2" fmla="*/ 4251763 w 4251763"/>
              <a:gd name="connsiteY2" fmla="*/ 3266 h 433093"/>
              <a:gd name="connsiteX3" fmla="*/ 4118977 w 4251763"/>
              <a:gd name="connsiteY3" fmla="*/ 432548 h 433093"/>
              <a:gd name="connsiteX4" fmla="*/ 0 w 4251763"/>
              <a:gd name="connsiteY4" fmla="*/ 433093 h 433093"/>
              <a:gd name="connsiteX0" fmla="*/ 0 w 4251763"/>
              <a:gd name="connsiteY0" fmla="*/ 429827 h 429827"/>
              <a:gd name="connsiteX1" fmla="*/ 1347 w 4251763"/>
              <a:gd name="connsiteY1" fmla="*/ 6792 h 429827"/>
              <a:gd name="connsiteX2" fmla="*/ 4251763 w 4251763"/>
              <a:gd name="connsiteY2" fmla="*/ 0 h 429827"/>
              <a:gd name="connsiteX3" fmla="*/ 4118977 w 4251763"/>
              <a:gd name="connsiteY3" fmla="*/ 429282 h 429827"/>
              <a:gd name="connsiteX4" fmla="*/ 0 w 4251763"/>
              <a:gd name="connsiteY4" fmla="*/ 429827 h 429827"/>
              <a:gd name="connsiteX0" fmla="*/ 0 w 4251763"/>
              <a:gd name="connsiteY0" fmla="*/ 430579 h 430579"/>
              <a:gd name="connsiteX1" fmla="*/ 4671 w 4251763"/>
              <a:gd name="connsiteY1" fmla="*/ 0 h 430579"/>
              <a:gd name="connsiteX2" fmla="*/ 4251763 w 4251763"/>
              <a:gd name="connsiteY2" fmla="*/ 752 h 430579"/>
              <a:gd name="connsiteX3" fmla="*/ 4118977 w 4251763"/>
              <a:gd name="connsiteY3" fmla="*/ 430034 h 430579"/>
              <a:gd name="connsiteX4" fmla="*/ 0 w 4251763"/>
              <a:gd name="connsiteY4" fmla="*/ 430579 h 430579"/>
              <a:gd name="connsiteX0" fmla="*/ 1975 w 4253738"/>
              <a:gd name="connsiteY0" fmla="*/ 429827 h 429827"/>
              <a:gd name="connsiteX1" fmla="*/ 0 w 4253738"/>
              <a:gd name="connsiteY1" fmla="*/ 4278 h 429827"/>
              <a:gd name="connsiteX2" fmla="*/ 4253738 w 4253738"/>
              <a:gd name="connsiteY2" fmla="*/ 0 h 429827"/>
              <a:gd name="connsiteX3" fmla="*/ 4120952 w 4253738"/>
              <a:gd name="connsiteY3" fmla="*/ 429282 h 429827"/>
              <a:gd name="connsiteX4" fmla="*/ 1975 w 4253738"/>
              <a:gd name="connsiteY4" fmla="*/ 429827 h 429827"/>
              <a:gd name="connsiteX0" fmla="*/ 1975 w 4253738"/>
              <a:gd name="connsiteY0" fmla="*/ 430579 h 430579"/>
              <a:gd name="connsiteX1" fmla="*/ 0 w 4253738"/>
              <a:gd name="connsiteY1" fmla="*/ 0 h 430579"/>
              <a:gd name="connsiteX2" fmla="*/ 4253738 w 4253738"/>
              <a:gd name="connsiteY2" fmla="*/ 752 h 430579"/>
              <a:gd name="connsiteX3" fmla="*/ 4120952 w 4253738"/>
              <a:gd name="connsiteY3" fmla="*/ 430034 h 430579"/>
              <a:gd name="connsiteX4" fmla="*/ 1975 w 4253738"/>
              <a:gd name="connsiteY4" fmla="*/ 430579 h 4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738" h="430579">
                <a:moveTo>
                  <a:pt x="1975" y="430579"/>
                </a:moveTo>
                <a:cubicBezTo>
                  <a:pt x="1317" y="288729"/>
                  <a:pt x="658" y="141850"/>
                  <a:pt x="0" y="0"/>
                </a:cubicBezTo>
                <a:lnTo>
                  <a:pt x="4253738" y="752"/>
                </a:lnTo>
                <a:lnTo>
                  <a:pt x="4120952" y="430034"/>
                </a:lnTo>
                <a:lnTo>
                  <a:pt x="1975" y="430579"/>
                </a:lnTo>
                <a:close/>
              </a:path>
            </a:pathLst>
          </a:custGeom>
          <a:solidFill>
            <a:srgbClr val="004A6B"/>
          </a:solidFill>
          <a:ln>
            <a:noFill/>
          </a:ln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1ADEF54-9ABB-4479-B17F-9E1E1D1353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4221087"/>
            <a:ext cx="10514013" cy="1800301"/>
          </a:xfrm>
          <a:prstGeom prst="rect">
            <a:avLst/>
          </a:prstGeom>
        </p:spPr>
        <p:txBody>
          <a:bodyPr numCol="2" spcCol="288000"/>
          <a:lstStyle/>
          <a:p>
            <a:pPr marL="0" indent="0">
              <a:buNone/>
            </a:pPr>
            <a:r>
              <a:rPr lang="en-GB" dirty="0"/>
              <a:t>99.9% of the CH</a:t>
            </a:r>
            <a:r>
              <a:rPr lang="en-GB" baseline="-25000" dirty="0"/>
              <a:t>4</a:t>
            </a:r>
            <a:r>
              <a:rPr lang="en-GB" dirty="0"/>
              <a:t> in the biogas can be sold </a:t>
            </a:r>
          </a:p>
          <a:p>
            <a:r>
              <a:rPr lang="en-GB" sz="1800" dirty="0"/>
              <a:t>Always the highest revenue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 err="1"/>
              <a:t>CApure</a:t>
            </a:r>
            <a:r>
              <a:rPr lang="en-GB" dirty="0"/>
              <a:t> Technology</a:t>
            </a:r>
          </a:p>
          <a:p>
            <a:r>
              <a:rPr lang="en-GB" sz="1800" dirty="0"/>
              <a:t>No affinity for CH</a:t>
            </a:r>
            <a:r>
              <a:rPr lang="en-GB" sz="1800" baseline="-25000" dirty="0"/>
              <a:t>4</a:t>
            </a:r>
            <a:r>
              <a:rPr lang="en-GB" sz="1800" dirty="0"/>
              <a:t> / high affinity for CO</a:t>
            </a:r>
            <a:r>
              <a:rPr lang="en-GB" sz="1800" baseline="-25000" dirty="0"/>
              <a:t>2</a:t>
            </a:r>
          </a:p>
          <a:p>
            <a:endParaRPr lang="en-GB" sz="1800" baseline="-25000" dirty="0"/>
          </a:p>
          <a:p>
            <a:pPr marL="0" indent="0">
              <a:buNone/>
            </a:pPr>
            <a:r>
              <a:rPr lang="en-GB" dirty="0"/>
              <a:t>Best In Class</a:t>
            </a:r>
          </a:p>
          <a:p>
            <a:r>
              <a:rPr lang="en-GB" sz="1800" dirty="0"/>
              <a:t>No other single technology achieves</a:t>
            </a:r>
            <a:br>
              <a:rPr lang="en-GB" sz="1800" dirty="0"/>
            </a:br>
            <a:r>
              <a:rPr lang="en-GB" sz="1800" dirty="0"/>
              <a:t>this efficiency</a:t>
            </a:r>
          </a:p>
        </p:txBody>
      </p:sp>
    </p:spTree>
    <p:extLst>
      <p:ext uri="{BB962C8B-B14F-4D97-AF65-F5344CB8AC3E}">
        <p14:creationId xmlns:p14="http://schemas.microsoft.com/office/powerpoint/2010/main" val="12580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rtsila">
  <a:themeElements>
    <a:clrScheme name="Wartsila_colours">
      <a:dk1>
        <a:sysClr val="windowText" lastClr="000000"/>
      </a:dk1>
      <a:lt1>
        <a:sysClr val="window" lastClr="FFFFFF"/>
      </a:lt1>
      <a:dk2>
        <a:srgbClr val="0F334A"/>
      </a:dk2>
      <a:lt2>
        <a:srgbClr val="B3B3B3"/>
      </a:lt2>
      <a:accent1>
        <a:srgbClr val="004A6B"/>
      </a:accent1>
      <a:accent2>
        <a:srgbClr val="FF7303"/>
      </a:accent2>
      <a:accent3>
        <a:srgbClr val="555555"/>
      </a:accent3>
      <a:accent4>
        <a:srgbClr val="808080"/>
      </a:accent4>
      <a:accent5>
        <a:srgbClr val="CCCCCC"/>
      </a:accent5>
      <a:accent6>
        <a:srgbClr val="086795"/>
      </a:accent6>
      <a:hlink>
        <a:srgbClr val="FF7321"/>
      </a:hlink>
      <a:folHlink>
        <a:srgbClr val="004A6B"/>
      </a:folHlink>
    </a:clrScheme>
    <a:fontScheme name="Wärtsil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2"/>
          </a:solidFill>
          <a:round/>
          <a:headEnd type="oval" w="lg" len="lg"/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solidFill>
              <a:srgbClr val="4D4D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ärtsilä Gas Solutions Presentation.potx" id="{92742F08-0670-4E07-9D8D-EFB4439F899C}" vid="{2AF8D535-5912-413E-9C20-C34B8BD034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_dlc_DocId xmlns="59ffd5ad-657f-40bc-8566-84ff20d6204f">COMPASS-439-22</_dlc_DocId>
    <PublishingExpirationDate xmlns="http://schemas.microsoft.com/sharepoint/v3" xsi:nil="true"/>
    <_dlc_DocIdUrl xmlns="59ffd5ad-657f-40bc-8566-84ff20d6204f">
      <Url>http://compass.wartsila.com/Business_Support/Communications_and_Marketing/Presentations/_layouts/DocIdRedir.aspx?ID=COMPASS-439-22</Url>
      <Description>COMPASS-439-22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A0FA1D0265D4AA2B8DBBE81A046BD" ma:contentTypeVersion="2" ma:contentTypeDescription="Create a new document." ma:contentTypeScope="" ma:versionID="a85920eca861cf5d733945f0355c8b6e">
  <xsd:schema xmlns:xsd="http://www.w3.org/2001/XMLSchema" xmlns:xs="http://www.w3.org/2001/XMLSchema" xmlns:p="http://schemas.microsoft.com/office/2006/metadata/properties" xmlns:ns1="http://schemas.microsoft.com/sharepoint/v3" xmlns:ns2="59ffd5ad-657f-40bc-8566-84ff20d6204f" targetNamespace="http://schemas.microsoft.com/office/2006/metadata/properties" ma:root="true" ma:fieldsID="19a1bf0ef1c4c1f08c42c63c648f9968" ns1:_="" ns2:_="">
    <xsd:import namespace="http://schemas.microsoft.com/sharepoint/v3"/>
    <xsd:import namespace="59ffd5ad-657f-40bc-8566-84ff20d620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fd5ad-657f-40bc-8566-84ff20d6204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A4652C-6BB0-483C-884B-D83532C39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996434-E31B-44D5-BB8C-829EB6C829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9ffd5ad-657f-40bc-8566-84ff20d6204f"/>
  </ds:schemaRefs>
</ds:datastoreItem>
</file>

<file path=customXml/itemProps3.xml><?xml version="1.0" encoding="utf-8"?>
<ds:datastoreItem xmlns:ds="http://schemas.openxmlformats.org/officeDocument/2006/customXml" ds:itemID="{34D3561B-B468-450E-8D19-BFE13F3DD7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ffd5ad-657f-40bc-8566-84ff20d620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5B11AC-C4B3-483A-8E4B-662B26C6F4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13005</TotalTime>
  <Words>1081</Words>
  <Application>Microsoft Macintosh PowerPoint</Application>
  <PresentationFormat>Widescreen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Montserrat</vt:lpstr>
      <vt:lpstr>Montserrat Medium</vt:lpstr>
      <vt:lpstr>Wartsila</vt:lpstr>
      <vt:lpstr>PowerPoint Presentation</vt:lpstr>
      <vt:lpstr>Wärtsilä gas solutions/ Puregas solutions  BIOGAS UPGRADING/ capure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Wartsila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SOLUTIONS FOR MARINE, ONSHORE &amp; OFFSHORE PRODUCTS</dc:title>
  <dc:creator>Saure Hasund, Elin</dc:creator>
  <cp:lastModifiedBy>Kayla Pollard</cp:lastModifiedBy>
  <cp:revision>526</cp:revision>
  <dcterms:created xsi:type="dcterms:W3CDTF">2016-04-08T06:53:50Z</dcterms:created>
  <dcterms:modified xsi:type="dcterms:W3CDTF">2020-10-07T23:10:22Z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RONO_CP_Class">
    <vt:lpwstr>Internal</vt:lpwstr>
  </property>
  <property fmtid="{D5CDD505-2E9C-101B-9397-08002B2CF9AE}" pid="3" name="KRONO_status">
    <vt:lpwstr> </vt:lpwstr>
  </property>
  <property fmtid="{D5CDD505-2E9C-101B-9397-08002B2CF9AE}" pid="4" name="KRONO_version">
    <vt:lpwstr> </vt:lpwstr>
  </property>
  <property fmtid="{D5CDD505-2E9C-101B-9397-08002B2CF9AE}" pid="5" name="KRONO_number">
    <vt:lpwstr> </vt:lpwstr>
  </property>
  <property fmtid="{D5CDD505-2E9C-101B-9397-08002B2CF9AE}" pid="6" name="KRONO_doctype">
    <vt:lpwstr> </vt:lpwstr>
  </property>
  <property fmtid="{D5CDD505-2E9C-101B-9397-08002B2CF9AE}" pid="7" name="KRONO_modificationdate">
    <vt:lpwstr> </vt:lpwstr>
  </property>
  <property fmtid="{D5CDD505-2E9C-101B-9397-08002B2CF9AE}" pid="8" name="KRONO_name">
    <vt:lpwstr> </vt:lpwstr>
  </property>
  <property fmtid="{D5CDD505-2E9C-101B-9397-08002B2CF9AE}" pid="9" name="KRONO_modifier">
    <vt:lpwstr> </vt:lpwstr>
  </property>
  <property fmtid="{D5CDD505-2E9C-101B-9397-08002B2CF9AE}" pid="10" name="KRONO_relevance">
    <vt:lpwstr> </vt:lpwstr>
  </property>
  <property fmtid="{D5CDD505-2E9C-101B-9397-08002B2CF9AE}" pid="11" name="KRONO_author">
    <vt:lpwstr> </vt:lpwstr>
  </property>
  <property fmtid="{D5CDD505-2E9C-101B-9397-08002B2CF9AE}" pid="12" name="KRONO_filename">
    <vt:lpwstr> </vt:lpwstr>
  </property>
  <property fmtid="{D5CDD505-2E9C-101B-9397-08002B2CF9AE}" pid="13" name="KRONO_CP_PRNAME">
    <vt:lpwstr> </vt:lpwstr>
  </property>
  <property fmtid="{D5CDD505-2E9C-101B-9397-08002B2CF9AE}" pid="14" name="KRONO_CP_PRNUM">
    <vt:lpwstr> </vt:lpwstr>
  </property>
  <property fmtid="{D5CDD505-2E9C-101B-9397-08002B2CF9AE}" pid="15" name="KRONO_CP_WCMP">
    <vt:lpwstr> </vt:lpwstr>
  </property>
  <property fmtid="{D5CDD505-2E9C-101B-9397-08002B2CF9AE}" pid="16" name="KRONO_creationdate">
    <vt:lpwstr> </vt:lpwstr>
  </property>
  <property fmtid="{D5CDD505-2E9C-101B-9397-08002B2CF9AE}" pid="17" name="KRONO_creator">
    <vt:lpwstr> </vt:lpwstr>
  </property>
  <property fmtid="{D5CDD505-2E9C-101B-9397-08002B2CF9AE}" pid="18" name="KRONO_projectname">
    <vt:lpwstr> </vt:lpwstr>
  </property>
  <property fmtid="{D5CDD505-2E9C-101B-9397-08002B2CF9AE}" pid="19" name="KRONO_docurl">
    <vt:lpwstr> </vt:lpwstr>
  </property>
  <property fmtid="{D5CDD505-2E9C-101B-9397-08002B2CF9AE}" pid="20" name="KRONO_accessprofile">
    <vt:lpwstr> </vt:lpwstr>
  </property>
  <property fmtid="{D5CDD505-2E9C-101B-9397-08002B2CF9AE}" pid="21" name="KRONO_authoremail">
    <vt:lpwstr> </vt:lpwstr>
  </property>
  <property fmtid="{D5CDD505-2E9C-101B-9397-08002B2CF9AE}" pid="22" name="KRONO_dociid">
    <vt:lpwstr> </vt:lpwstr>
  </property>
  <property fmtid="{D5CDD505-2E9C-101B-9397-08002B2CF9AE}" pid="23" name="KRONO_project_iid">
    <vt:lpwstr> </vt:lpwstr>
  </property>
  <property fmtid="{D5CDD505-2E9C-101B-9397-08002B2CF9AE}" pid="24" name="KRONO_folder_iid">
    <vt:lpwstr> </vt:lpwstr>
  </property>
  <property fmtid="{D5CDD505-2E9C-101B-9397-08002B2CF9AE}" pid="25" name="KRONO_description">
    <vt:lpwstr> </vt:lpwstr>
  </property>
  <property fmtid="{D5CDD505-2E9C-101B-9397-08002B2CF9AE}" pid="26" name="KRONO_project">
    <vt:lpwstr> </vt:lpwstr>
  </property>
  <property fmtid="{D5CDD505-2E9C-101B-9397-08002B2CF9AE}" pid="27" name="KRONO_owner">
    <vt:lpwstr> </vt:lpwstr>
  </property>
  <property fmtid="{D5CDD505-2E9C-101B-9397-08002B2CF9AE}" pid="28" name="KRONO_creationtime">
    <vt:lpwstr> </vt:lpwstr>
  </property>
  <property fmtid="{D5CDD505-2E9C-101B-9397-08002B2CF9AE}" pid="29" name="KRONO_modificationtime">
    <vt:lpwstr> </vt:lpwstr>
  </property>
  <property fmtid="{D5CDD505-2E9C-101B-9397-08002B2CF9AE}" pid="30" name="KRONO_fullpathname">
    <vt:lpwstr> </vt:lpwstr>
  </property>
  <property fmtid="{D5CDD505-2E9C-101B-9397-08002B2CF9AE}" pid="31" name="KRONO_trueaccessprofile">
    <vt:lpwstr> </vt:lpwstr>
  </property>
  <property fmtid="{D5CDD505-2E9C-101B-9397-08002B2CF9AE}" pid="32" name="ContentTypeId">
    <vt:lpwstr>0x010100213A0FA1D0265D4AA2B8DBBE81A046BD</vt:lpwstr>
  </property>
  <property fmtid="{D5CDD505-2E9C-101B-9397-08002B2CF9AE}" pid="33" name="_dlc_DocIdItemGuid">
    <vt:lpwstr>026247e6-fb45-4093-8b7f-fbb9cd9782be</vt:lpwstr>
  </property>
</Properties>
</file>